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xml" ContentType="application/vnd.openxmlformats-officedocument.presentationml.slideMaster+xml"/>
  <Override PartName="/ppt/slideLayouts/slideLayout.xml" ContentType="application/vnd.openxmlformats-officedocument.presentationml.slideLayout+xml"/>
  <Override PartName="/ppt/theme/theme.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Types>
</file>

<file path=_rels/.rels>&#65279;<?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48" r:id="rId1"/>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x="10692999" cy="8171688"/>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p:presentationPr>
</file>

<file path=ppt/tableStyles.xml><?xml version="1.0" encoding="utf-8"?>
<a:tblStyleLst xmlns:a="http://schemas.openxmlformats.org/drawingml/2006/main" def="{5C22544A-7EE6-4342-B048-85BDC9FD1C3A}">
</a:tblStyleLst>
</file>

<file path=ppt/_rels/presentation.xml.rels>&#65279;<?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theme" Target="theme/theme.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s>
</file>

<file path=ppt/slideLayouts/_rels/slideLayout.xml.rels>&#65279;<?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p="http://schemas.openxmlformats.org/presentationml/2006/main" xmlns:a="http://schemas.openxmlformats.org/drawingml/2006/main" xmlns:r="http://schemas.openxmlformats.org/officeDocument/2006/relationships">
  <p:cSld>
    <p:spTree>
      <p:nvGrpSpPr>
        <p:cNvPr id="1" name=""/>
        <p:cNvGrpSpPr/>
        <p:nvPr/>
      </p:nvGrpSpPr>
      <p:grpSpPr/>
    </p:spTree>
  </p:cSld>
  <p:clrMapOvr>
    <a:masterClrMapping/>
  </p:clrMapOvr>
</p:sldLayout>
</file>

<file path=ppt/slideMasters/_rels/slideMaster.xml.rels>&#65279;<?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theme" Target="../theme/theme.xml"/></Relationships>
</file>

<file path=ppt/slideMasters/slideMaster.xml><?xml version="1.0" encoding="utf-8"?>
<p:sldMaster xmlns:p="http://schemas.openxmlformats.org/presentationml/2006/main" xmlns:a="http://schemas.openxmlformats.org/drawingml/2006/main" xmlns:r="http://schemas.openxmlformats.org/officeDocument/2006/relationships">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&#65279;<?xml version="1.0" encoding="UTF-8" standalone="yes"?>
<Relationships xmlns="http://schemas.openxmlformats.org/package/2006/relationships"><Relationship Id="rPictId0" Type="http://schemas.openxmlformats.org/officeDocument/2006/relationships/image" Target="../media/image1.jpeg"/><Relationship Id="rPictId1" Type="http://schemas.openxmlformats.org/officeDocument/2006/relationships/image" Target="../media/image2.jpeg"/><Relationship Id="rId1" Type="http://schemas.openxmlformats.org/officeDocument/2006/relationships/slideLayout" Target="../slideLayouts/slideLayout.xml"/></Relationships>
</file>

<file path=ppt/slides/_rels/slide10.xml.rels>&#65279;<?xml version="1.0" encoding="UTF-8" standalone="yes"?>
<Relationships xmlns="http://schemas.openxmlformats.org/package/2006/relationships"><Relationship Id="rPictId0" Type="http://schemas.openxmlformats.org/officeDocument/2006/relationships/image" Target="../media/image7.jpeg"/><Relationship Id="rId1" Type="http://schemas.openxmlformats.org/officeDocument/2006/relationships/slideLayout" Target="../slideLayouts/slideLayout.xml"/></Relationships>
</file>

<file path=ppt/slides/_rels/slide11.xml.rels>&#65279;<?xml version="1.0" encoding="UTF-8" standalone="yes"?>
<Relationships xmlns="http://schemas.openxmlformats.org/package/2006/relationships"><Relationship Id="rPictId0" Type="http://schemas.openxmlformats.org/officeDocument/2006/relationships/image" Target="../media/image8.jpeg"/><Relationship Id="rPictId1" Type="http://schemas.openxmlformats.org/officeDocument/2006/relationships/image" Target="../media/image9.jpeg"/><Relationship Id="rId1" Type="http://schemas.openxmlformats.org/officeDocument/2006/relationships/slideLayout" Target="../slideLayouts/slideLayout.xml"/><Relationship Id="rLinkId0" Type="http://schemas.openxmlformats.org/officeDocument/2006/relationships/hyperlink" Target="https://disk.yandex.ru/d/z7Zh6y1rWByekQ" TargetMode="External"/></Relationships>
</file>

<file path=ppt/slides/_rels/slide12.xml.rels>&#65279;<?xml version="1.0" encoding="UTF-8" standalone="yes"?>
<Relationships xmlns="http://schemas.openxmlformats.org/package/2006/relationships"><Relationship Id="rPictId0" Type="http://schemas.openxmlformats.org/officeDocument/2006/relationships/image" Target="../media/image10.jpeg"/><Relationship Id="rPictId1" Type="http://schemas.openxmlformats.org/officeDocument/2006/relationships/image" Target="../media/image11.jpeg"/><Relationship Id="rId1" Type="http://schemas.openxmlformats.org/officeDocument/2006/relationships/slideLayout" Target="../slideLayouts/slideLayout.xml"/><Relationship Id="rLinkId0" Type="http://schemas.openxmlformats.org/officeDocument/2006/relationships/hyperlink" Target="https://disk.yandex.ru/d/24PTi1moxzJHAw" TargetMode="External"/></Relationships>
</file>

<file path=ppt/slides/_rels/slide13.xml.rels>&#65279;<?xml version="1.0" encoding="UTF-8" standalone="yes"?>
<Relationships xmlns="http://schemas.openxmlformats.org/package/2006/relationships"><Relationship Id="rPictId0" Type="http://schemas.openxmlformats.org/officeDocument/2006/relationships/image" Target="../media/image12.jpeg"/><Relationship Id="rPictId1" Type="http://schemas.openxmlformats.org/officeDocument/2006/relationships/image" Target="../media/image13.jpeg"/><Relationship Id="rPictId2" Type="http://schemas.openxmlformats.org/officeDocument/2006/relationships/image" Target="../media/image14.jpeg"/><Relationship Id="rId1" Type="http://schemas.openxmlformats.org/officeDocument/2006/relationships/slideLayout" Target="../slideLayouts/slideLayout.xml"/><Relationship Id="rLinkId0" Type="http://schemas.openxmlformats.org/officeDocument/2006/relationships/hyperlink" Target="https://disk.yandex.ru/d/1qr8g89YR-rkGw" TargetMode="External"/></Relationships>
</file>

<file path=ppt/slides/_rels/slide14.xml.rels>&#65279;<?xml version="1.0" encoding="UTF-8" standalone="yes"?>
<Relationships xmlns="http://schemas.openxmlformats.org/package/2006/relationships"><Relationship Id="rPictId0" Type="http://schemas.openxmlformats.org/officeDocument/2006/relationships/image" Target="../media/image15.jpeg"/><Relationship Id="rId1" Type="http://schemas.openxmlformats.org/officeDocument/2006/relationships/slideLayout" Target="../slideLayouts/slideLayout.xml"/></Relationships>
</file>

<file path=ppt/slides/_rels/slide1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16.xml.rels>&#65279;<?xml version="1.0" encoding="UTF-8" standalone="yes"?>
<Relationships xmlns="http://schemas.openxmlformats.org/package/2006/relationships"><Relationship Id="rPictId0" Type="http://schemas.openxmlformats.org/officeDocument/2006/relationships/image" Target="../media/image16.jpeg"/><Relationship Id="rId1" Type="http://schemas.openxmlformats.org/officeDocument/2006/relationships/slideLayout" Target="../slideLayouts/slideLayout.xml"/></Relationships>
</file>

<file path=ppt/slides/_rels/slide17.xml.rels>&#65279;<?xml version="1.0" encoding="UTF-8" standalone="yes"?>
<Relationships xmlns="http://schemas.openxmlformats.org/package/2006/relationships"><Relationship Id="rPictId0" Type="http://schemas.openxmlformats.org/officeDocument/2006/relationships/image" Target="../media/image17.jpeg"/><Relationship Id="rPictId1" Type="http://schemas.openxmlformats.org/officeDocument/2006/relationships/image" Target="../media/image18.jpeg"/><Relationship Id="rPictId2" Type="http://schemas.openxmlformats.org/officeDocument/2006/relationships/image" Target="../media/image19.jpeg"/><Relationship Id="rId1" Type="http://schemas.openxmlformats.org/officeDocument/2006/relationships/slideLayout" Target="../slideLayouts/slideLayout.xml"/></Relationships>
</file>

<file path=ppt/slides/_rels/slide18.xml.rels>&#65279;<?xml version="1.0" encoding="UTF-8" standalone="yes"?>
<Relationships xmlns="http://schemas.openxmlformats.org/package/2006/relationships"><Relationship Id="rPictId0" Type="http://schemas.openxmlformats.org/officeDocument/2006/relationships/image" Target="../media/image20.jpeg"/><Relationship Id="rPictId1" Type="http://schemas.openxmlformats.org/officeDocument/2006/relationships/image" Target="../media/image21.jpeg"/><Relationship Id="rPictId2" Type="http://schemas.openxmlformats.org/officeDocument/2006/relationships/image" Target="../media/image22.jpeg"/><Relationship Id="rPictId3" Type="http://schemas.openxmlformats.org/officeDocument/2006/relationships/image" Target="../media/image23.jpeg"/><Relationship Id="rId1" Type="http://schemas.openxmlformats.org/officeDocument/2006/relationships/slideLayout" Target="../slideLayouts/slideLayout.xml"/></Relationships>
</file>

<file path=ppt/slides/_rels/slide19.xml.rels>&#65279;<?xml version="1.0" encoding="UTF-8" standalone="yes"?>
<Relationships xmlns="http://schemas.openxmlformats.org/package/2006/relationships"><Relationship Id="rPictId0" Type="http://schemas.openxmlformats.org/officeDocument/2006/relationships/image" Target="../media/image24.jpeg"/><Relationship Id="rPictId1" Type="http://schemas.openxmlformats.org/officeDocument/2006/relationships/image" Target="../media/image25.jpeg"/><Relationship Id="rPictId2" Type="http://schemas.openxmlformats.org/officeDocument/2006/relationships/image" Target="../media/image26.jpeg"/><Relationship Id="rPictId3" Type="http://schemas.openxmlformats.org/officeDocument/2006/relationships/image" Target="../media/image27.jpeg"/><Relationship Id="rId1" Type="http://schemas.openxmlformats.org/officeDocument/2006/relationships/slideLayout" Target="../slideLayouts/slideLayout.xml"/></Relationships>
</file>

<file path=ppt/slides/_rels/slide2.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20.xml.rels>&#65279;<?xml version="1.0" encoding="UTF-8" standalone="yes"?>
<Relationships xmlns="http://schemas.openxmlformats.org/package/2006/relationships"><Relationship Id="rPictId0" Type="http://schemas.openxmlformats.org/officeDocument/2006/relationships/image" Target="../media/image28.jpeg"/><Relationship Id="rPictId1" Type="http://schemas.openxmlformats.org/officeDocument/2006/relationships/image" Target="../media/image29.jpeg"/><Relationship Id="rPictId2" Type="http://schemas.openxmlformats.org/officeDocument/2006/relationships/image" Target="../media/image30.jpeg"/><Relationship Id="rId1" Type="http://schemas.openxmlformats.org/officeDocument/2006/relationships/slideLayout" Target="../slideLayouts/slideLayout.xml"/></Relationships>
</file>

<file path=ppt/slides/_rels/slide21.xml.rels>&#65279;<?xml version="1.0" encoding="UTF-8" standalone="yes"?>
<Relationships xmlns="http://schemas.openxmlformats.org/package/2006/relationships"><Relationship Id="rPictId0" Type="http://schemas.openxmlformats.org/officeDocument/2006/relationships/image" Target="../media/image31.jpeg"/><Relationship Id="rPictId1" Type="http://schemas.openxmlformats.org/officeDocument/2006/relationships/image" Target="../media/image32.jpeg"/><Relationship Id="rPictId2" Type="http://schemas.openxmlformats.org/officeDocument/2006/relationships/image" Target="../media/image33.jpeg"/><Relationship Id="rPictId3" Type="http://schemas.openxmlformats.org/officeDocument/2006/relationships/image" Target="../media/image34.jpeg"/><Relationship Id="rId1" Type="http://schemas.openxmlformats.org/officeDocument/2006/relationships/slideLayout" Target="../slideLayouts/slideLayout.xml"/></Relationships>
</file>

<file path=ppt/slides/_rels/slide22.xml.rels>&#65279;<?xml version="1.0" encoding="UTF-8" standalone="yes"?>
<Relationships xmlns="http://schemas.openxmlformats.org/package/2006/relationships"><Relationship Id="rPictId0" Type="http://schemas.openxmlformats.org/officeDocument/2006/relationships/image" Target="../media/image35.jpeg"/><Relationship Id="rPictId1" Type="http://schemas.openxmlformats.org/officeDocument/2006/relationships/image" Target="../media/image36.jpeg"/><Relationship Id="rPictId2" Type="http://schemas.openxmlformats.org/officeDocument/2006/relationships/image" Target="../media/image37.jpeg"/><Relationship Id="rPictId3" Type="http://schemas.openxmlformats.org/officeDocument/2006/relationships/image" Target="../media/image38.jpeg"/><Relationship Id="rId1" Type="http://schemas.openxmlformats.org/officeDocument/2006/relationships/slideLayout" Target="../slideLayouts/slideLayout.xml"/><Relationship Id="rLinkId0" Type="http://schemas.openxmlformats.org/officeDocument/2006/relationships/hyperlink" Target="https://disk.yandex.ru/d/1qITmwPUN-mYZA" TargetMode="External"/></Relationships>
</file>

<file path=ppt/slides/_rels/slide2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24.xml.rels>&#65279;<?xml version="1.0" encoding="UTF-8" standalone="yes"?>
<Relationships xmlns="http://schemas.openxmlformats.org/package/2006/relationships"><Relationship Id="rPictId0" Type="http://schemas.openxmlformats.org/officeDocument/2006/relationships/image" Target="../media/image39.jpeg"/><Relationship Id="rId1" Type="http://schemas.openxmlformats.org/officeDocument/2006/relationships/slideLayout" Target="../slideLayouts/slideLayout.xml"/></Relationships>
</file>

<file path=ppt/slides/_rels/slide2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26.xml.rels>&#65279;<?xml version="1.0" encoding="UTF-8" standalone="yes"?>
<Relationships xmlns="http://schemas.openxmlformats.org/package/2006/relationships"><Relationship Id="rPictId0" Type="http://schemas.openxmlformats.org/officeDocument/2006/relationships/image" Target="../media/image40.jpeg"/><Relationship Id="rPictId1" Type="http://schemas.openxmlformats.org/officeDocument/2006/relationships/image" Target="../media/image41.jpeg"/><Relationship Id="rPictId2" Type="http://schemas.openxmlformats.org/officeDocument/2006/relationships/image" Target="../media/image42.jpeg"/><Relationship Id="rId1" Type="http://schemas.openxmlformats.org/officeDocument/2006/relationships/slideLayout" Target="../slideLayouts/slideLayout.xml"/><Relationship Id="rLinkId0" Type="http://schemas.openxmlformats.org/officeDocument/2006/relationships/hyperlink" Target="https://disk.yandex.ru/d/2Gdf30GYhO-K2Q" TargetMode="External"/></Relationships>
</file>

<file path=ppt/slides/_rels/slide27.xml.rels>&#65279;<?xml version="1.0" encoding="UTF-8" standalone="yes"?>
<Relationships xmlns="http://schemas.openxmlformats.org/package/2006/relationships"><Relationship Id="rPictId0" Type="http://schemas.openxmlformats.org/officeDocument/2006/relationships/image" Target="../media/image43.jpeg"/><Relationship Id="rPictId1" Type="http://schemas.openxmlformats.org/officeDocument/2006/relationships/image" Target="../media/image44.jpeg"/><Relationship Id="rId1" Type="http://schemas.openxmlformats.org/officeDocument/2006/relationships/slideLayout" Target="../slideLayouts/slideLayout.xml"/><Relationship Id="rLinkId0" Type="http://schemas.openxmlformats.org/officeDocument/2006/relationships/hyperlink" Target="https://disk.yandex.ru/d/tGu4wkh-xaezHw" TargetMode="External"/><Relationship Id="rLinkId1" Type="http://schemas.openxmlformats.org/officeDocument/2006/relationships/hyperlink" Target="https://disk.yandex.ru/d/xOMmKAzHug-W2A" TargetMode="External"/></Relationships>
</file>

<file path=ppt/slides/_rels/slide28.xml.rels>&#65279;<?xml version="1.0" encoding="UTF-8" standalone="yes"?>
<Relationships xmlns="http://schemas.openxmlformats.org/package/2006/relationships"><Relationship Id="rPictId0" Type="http://schemas.openxmlformats.org/officeDocument/2006/relationships/image" Target="../media/image45.jpeg"/><Relationship Id="rPictId1" Type="http://schemas.openxmlformats.org/officeDocument/2006/relationships/image" Target="../media/image46.jpeg"/><Relationship Id="rId1" Type="http://schemas.openxmlformats.org/officeDocument/2006/relationships/slideLayout" Target="../slideLayouts/slideLayout.xml"/><Relationship Id="rLinkId0" Type="http://schemas.openxmlformats.org/officeDocument/2006/relationships/hyperlink" Target="https://disk.yandex.ru/d/40lt6YfETUAw8w" TargetMode="External"/><Relationship Id="rLinkId1" Type="http://schemas.openxmlformats.org/officeDocument/2006/relationships/hyperlink" Target="https://disk.yandex.ru/d/ko86NHjUrrq1FQ" TargetMode="External"/></Relationships>
</file>

<file path=ppt/slides/_rels/slide29.xml.rels>&#65279;<?xml version="1.0" encoding="UTF-8" standalone="yes"?>
<Relationships xmlns="http://schemas.openxmlformats.org/package/2006/relationships"><Relationship Id="rPictId0" Type="http://schemas.openxmlformats.org/officeDocument/2006/relationships/image" Target="../media/image47.jpeg"/><Relationship Id="rPictId1" Type="http://schemas.openxmlformats.org/officeDocument/2006/relationships/image" Target="../media/image48.jpeg"/><Relationship Id="rId1" Type="http://schemas.openxmlformats.org/officeDocument/2006/relationships/slideLayout" Target="../slideLayouts/slideLayout.xml"/><Relationship Id="rLinkId0" Type="http://schemas.openxmlformats.org/officeDocument/2006/relationships/hyperlink" Target="https://disk.yandex.ru/d/N8SnISIyfVJ_vA" TargetMode="External"/><Relationship Id="rLinkId1" Type="http://schemas.openxmlformats.org/officeDocument/2006/relationships/hyperlink" Target="https://disk.yandex.ru/d/exfWxB-XJSyA2A" TargetMode="External"/></Relationships>
</file>

<file path=ppt/slides/_rels/slide3.xml.rels>&#65279;<?xml version="1.0" encoding="UTF-8" standalone="yes"?>
<Relationships xmlns="http://schemas.openxmlformats.org/package/2006/relationships"><Relationship Id="rId1" Type="http://schemas.openxmlformats.org/officeDocument/2006/relationships/slideLayout" Target="../slideLayouts/slideLayout.xml"/><Relationship Id="rIntRefId10" Type="http://schemas.openxmlformats.org/officeDocument/2006/relationships/slide" Target="slide11.xml"/><Relationship Id="rIntRefId7" Type="http://schemas.openxmlformats.org/officeDocument/2006/relationships/slide" Target="slide8.xml"/><Relationship Id="rIntRefId8" Type="http://schemas.openxmlformats.org/officeDocument/2006/relationships/slide" Target="slide9.xml"/><Relationship Id="rIntRefId12" Type="http://schemas.openxmlformats.org/officeDocument/2006/relationships/slide" Target="slide13.xml"/><Relationship Id="rIntRefId11" Type="http://schemas.openxmlformats.org/officeDocument/2006/relationships/slide" Target="slide12.xml"/><Relationship Id="rIntRefId13" Type="http://schemas.openxmlformats.org/officeDocument/2006/relationships/slide" Target="slide14.xml"/><Relationship Id="rIntRefId15" Type="http://schemas.openxmlformats.org/officeDocument/2006/relationships/slide" Target="slide16.xml"/><Relationship Id="rIntRefId16" Type="http://schemas.openxmlformats.org/officeDocument/2006/relationships/slide" Target="slide17.xml"/><Relationship Id="rIntRefId17" Type="http://schemas.openxmlformats.org/officeDocument/2006/relationships/slide" Target="slide18.xml"/><Relationship Id="rIntRefId20" Type="http://schemas.openxmlformats.org/officeDocument/2006/relationships/slide" Target="slide21.xml"/><Relationship Id="rIntRefId21" Type="http://schemas.openxmlformats.org/officeDocument/2006/relationships/slide" Target="slide22.xml"/><Relationship Id="rIntRefId25" Type="http://schemas.openxmlformats.org/officeDocument/2006/relationships/slide" Target="slide26.xml"/><Relationship Id="rIntRefId33" Type="http://schemas.openxmlformats.org/officeDocument/2006/relationships/slide" Target="slide34.xml"/><Relationship Id="rIntRefId37" Type="http://schemas.openxmlformats.org/officeDocument/2006/relationships/slide" Target="slide38.xml"/><Relationship Id="rIntRefId45" Type="http://schemas.openxmlformats.org/officeDocument/2006/relationships/slide" Target="slide46.xml"/><Relationship Id="rIntRefId47" Type="http://schemas.openxmlformats.org/officeDocument/2006/relationships/slide" Target="slide48.xml"/></Relationships>
</file>

<file path=ppt/slides/_rels/slide30.xml.rels>&#65279;<?xml version="1.0" encoding="UTF-8" standalone="yes"?>
<Relationships xmlns="http://schemas.openxmlformats.org/package/2006/relationships"><Relationship Id="rPictId0" Type="http://schemas.openxmlformats.org/officeDocument/2006/relationships/image" Target="../media/image49.jpeg"/><Relationship Id="rPictId1" Type="http://schemas.openxmlformats.org/officeDocument/2006/relationships/image" Target="../media/image50.jpeg"/><Relationship Id="rId1" Type="http://schemas.openxmlformats.org/officeDocument/2006/relationships/slideLayout" Target="../slideLayouts/slideLayout.xml"/><Relationship Id="rLinkId0" Type="http://schemas.openxmlformats.org/officeDocument/2006/relationships/hyperlink" Target="https://disk.yandex.ru/d/Ky9eXOz2QWIETg" TargetMode="External"/><Relationship Id="rLinkId1" Type="http://schemas.openxmlformats.org/officeDocument/2006/relationships/hyperlink" Target="https://disk.yandex.ru/d/fV7-uCg9DiuDvg" TargetMode="External"/></Relationships>
</file>

<file path=ppt/slides/_rels/slide31.xml.rels>&#65279;<?xml version="1.0" encoding="UTF-8" standalone="yes"?>
<Relationships xmlns="http://schemas.openxmlformats.org/package/2006/relationships"><Relationship Id="rPictId0" Type="http://schemas.openxmlformats.org/officeDocument/2006/relationships/image" Target="../media/image51.jpeg"/><Relationship Id="rPictId1" Type="http://schemas.openxmlformats.org/officeDocument/2006/relationships/image" Target="../media/image52.jpeg"/><Relationship Id="rId1" Type="http://schemas.openxmlformats.org/officeDocument/2006/relationships/slideLayout" Target="../slideLayouts/slideLayout.xml"/><Relationship Id="rLinkId0" Type="http://schemas.openxmlformats.org/officeDocument/2006/relationships/hyperlink" Target="https://disk.yandex.ru/d/Nq48nEJHWvP0Pw" TargetMode="External"/><Relationship Id="rLinkId1" Type="http://schemas.openxmlformats.org/officeDocument/2006/relationships/hyperlink" Target="https://disk.yandex.ru/d/-Yx6lVvYz2vkRg" TargetMode="External"/></Relationships>
</file>

<file path=ppt/slides/_rels/slide32.xml.rels>&#65279;<?xml version="1.0" encoding="UTF-8" standalone="yes"?>
<Relationships xmlns="http://schemas.openxmlformats.org/package/2006/relationships"><Relationship Id="rPictId0" Type="http://schemas.openxmlformats.org/officeDocument/2006/relationships/image" Target="../media/image53.jpeg"/><Relationship Id="rPictId1" Type="http://schemas.openxmlformats.org/officeDocument/2006/relationships/image" Target="../media/image54.jpeg"/><Relationship Id="rPictId2" Type="http://schemas.openxmlformats.org/officeDocument/2006/relationships/image" Target="../media/image55.jpeg"/><Relationship Id="rId1" Type="http://schemas.openxmlformats.org/officeDocument/2006/relationships/slideLayout" Target="../slideLayouts/slideLayout.xml"/><Relationship Id="rLinkId0" Type="http://schemas.openxmlformats.org/officeDocument/2006/relationships/hyperlink" Target="https://disk.yandex.ru/d/l1tK5laeq8NJ4w" TargetMode="External"/><Relationship Id="rLinkId1" Type="http://schemas.openxmlformats.org/officeDocument/2006/relationships/hyperlink" Target="https://disk.yandex.ru/d/sPuQlWkLXGcvEg" TargetMode="External"/></Relationships>
</file>

<file path=ppt/slides/_rels/slide33.xml.rels>&#65279;<?xml version="1.0" encoding="UTF-8" standalone="yes"?>
<Relationships xmlns="http://schemas.openxmlformats.org/package/2006/relationships"><Relationship Id="rPictId0" Type="http://schemas.openxmlformats.org/officeDocument/2006/relationships/image" Target="../media/image56.jpeg"/><Relationship Id="rPictId1" Type="http://schemas.openxmlformats.org/officeDocument/2006/relationships/image" Target="../media/image57.jpeg"/><Relationship Id="rId1" Type="http://schemas.openxmlformats.org/officeDocument/2006/relationships/slideLayout" Target="../slideLayouts/slideLayout.xml"/></Relationships>
</file>

<file path=ppt/slides/_rels/slide34.xml.rels>&#65279;<?xml version="1.0" encoding="UTF-8" standalone="yes"?>
<Relationships xmlns="http://schemas.openxmlformats.org/package/2006/relationships"><Relationship Id="rPictId0" Type="http://schemas.openxmlformats.org/officeDocument/2006/relationships/image" Target="../media/image58.jpeg"/><Relationship Id="rPictId1" Type="http://schemas.openxmlformats.org/officeDocument/2006/relationships/image" Target="../media/image59.jpeg"/><Relationship Id="rId1" Type="http://schemas.openxmlformats.org/officeDocument/2006/relationships/slideLayout" Target="../slideLayouts/slideLayout.xml"/></Relationships>
</file>

<file path=ppt/slides/_rels/slide35.xml.rels>&#65279;<?xml version="1.0" encoding="UTF-8" standalone="yes"?>
<Relationships xmlns="http://schemas.openxmlformats.org/package/2006/relationships"><Relationship Id="rPictId0" Type="http://schemas.openxmlformats.org/officeDocument/2006/relationships/image" Target="../media/image60.jpeg"/><Relationship Id="rPictId1" Type="http://schemas.openxmlformats.org/officeDocument/2006/relationships/image" Target="../media/image61.jpeg"/><Relationship Id="rPictId2" Type="http://schemas.openxmlformats.org/officeDocument/2006/relationships/image" Target="../media/image62.jpeg"/><Relationship Id="rId1" Type="http://schemas.openxmlformats.org/officeDocument/2006/relationships/slideLayout" Target="../slideLayouts/slideLayout.xml"/></Relationships>
</file>

<file path=ppt/slides/_rels/slide36.xml.rels>&#65279;<?xml version="1.0" encoding="UTF-8" standalone="yes"?>
<Relationships xmlns="http://schemas.openxmlformats.org/package/2006/relationships"><Relationship Id="rPictId0" Type="http://schemas.openxmlformats.org/officeDocument/2006/relationships/image" Target="../media/image63.jpeg"/><Relationship Id="rPictId1" Type="http://schemas.openxmlformats.org/officeDocument/2006/relationships/image" Target="../media/image64.jpeg"/><Relationship Id="rPictId2" Type="http://schemas.openxmlformats.org/officeDocument/2006/relationships/image" Target="../media/image65.jpeg"/><Relationship Id="rPictId3" Type="http://schemas.openxmlformats.org/officeDocument/2006/relationships/image" Target="../media/image66.jpeg"/><Relationship Id="rId1" Type="http://schemas.openxmlformats.org/officeDocument/2006/relationships/slideLayout" Target="../slideLayouts/slideLayout.xml"/></Relationships>
</file>

<file path=ppt/slides/_rels/slide37.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38.xml.rels>&#65279;<?xml version="1.0" encoding="UTF-8" standalone="yes"?>
<Relationships xmlns="http://schemas.openxmlformats.org/package/2006/relationships"><Relationship Id="rPictId0" Type="http://schemas.openxmlformats.org/officeDocument/2006/relationships/image" Target="../media/image67.jpeg"/><Relationship Id="rPictId1" Type="http://schemas.openxmlformats.org/officeDocument/2006/relationships/image" Target="../media/image68.jpeg"/><Relationship Id="rId1" Type="http://schemas.openxmlformats.org/officeDocument/2006/relationships/slideLayout" Target="../slideLayouts/slideLayout.xml"/></Relationships>
</file>

<file path=ppt/slides/_rels/slide39.xml.rels>&#65279;<?xml version="1.0" encoding="UTF-8" standalone="yes"?>
<Relationships xmlns="http://schemas.openxmlformats.org/package/2006/relationships"><Relationship Id="rPictId0" Type="http://schemas.openxmlformats.org/officeDocument/2006/relationships/image" Target="../media/image69.jpeg"/><Relationship Id="rPictId1" Type="http://schemas.openxmlformats.org/officeDocument/2006/relationships/image" Target="../media/image70.jpeg"/><Relationship Id="rId1" Type="http://schemas.openxmlformats.org/officeDocument/2006/relationships/slideLayout" Target="../slideLayouts/slideLayout.xml"/></Relationships>
</file>

<file path=ppt/slides/_rels/slide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0.xml.rels>&#65279;<?xml version="1.0" encoding="UTF-8" standalone="yes"?>
<Relationships xmlns="http://schemas.openxmlformats.org/package/2006/relationships"><Relationship Id="rPictId0" Type="http://schemas.openxmlformats.org/officeDocument/2006/relationships/image" Target="../media/image71.jpeg"/><Relationship Id="rPictId1" Type="http://schemas.openxmlformats.org/officeDocument/2006/relationships/image" Target="../media/image72.jpeg"/><Relationship Id="rId1" Type="http://schemas.openxmlformats.org/officeDocument/2006/relationships/slideLayout" Target="../slideLayouts/slideLayout.xml"/></Relationships>
</file>

<file path=ppt/slides/_rels/slide41.xml.rels>&#65279;<?xml version="1.0" encoding="UTF-8" standalone="yes"?>
<Relationships xmlns="http://schemas.openxmlformats.org/package/2006/relationships"><Relationship Id="rPictId0" Type="http://schemas.openxmlformats.org/officeDocument/2006/relationships/image" Target="../media/image73.jpeg"/><Relationship Id="rPictId1" Type="http://schemas.openxmlformats.org/officeDocument/2006/relationships/image" Target="../media/image74.jpeg"/><Relationship Id="rId1" Type="http://schemas.openxmlformats.org/officeDocument/2006/relationships/slideLayout" Target="../slideLayouts/slideLayout.xml"/></Relationships>
</file>

<file path=ppt/slides/_rels/slide42.xml.rels>&#65279;<?xml version="1.0" encoding="UTF-8" standalone="yes"?>
<Relationships xmlns="http://schemas.openxmlformats.org/package/2006/relationships"><Relationship Id="rPictId0" Type="http://schemas.openxmlformats.org/officeDocument/2006/relationships/image" Target="../media/image75.jpeg"/><Relationship Id="rId1" Type="http://schemas.openxmlformats.org/officeDocument/2006/relationships/slideLayout" Target="../slideLayouts/slideLayout.xml"/></Relationships>
</file>

<file path=ppt/slides/_rels/slide43.xml.rels>&#65279;<?xml version="1.0" encoding="UTF-8" standalone="yes"?>
<Relationships xmlns="http://schemas.openxmlformats.org/package/2006/relationships"><Relationship Id="rPictId0" Type="http://schemas.openxmlformats.org/officeDocument/2006/relationships/image" Target="../media/image76.jpeg"/><Relationship Id="rId1" Type="http://schemas.openxmlformats.org/officeDocument/2006/relationships/slideLayout" Target="../slideLayouts/slideLayout.xml"/></Relationships>
</file>

<file path=ppt/slides/_rels/slide44.xml.rels>&#65279;<?xml version="1.0" encoding="UTF-8" standalone="yes"?>
<Relationships xmlns="http://schemas.openxmlformats.org/package/2006/relationships"><Relationship Id="rPictId0" Type="http://schemas.openxmlformats.org/officeDocument/2006/relationships/image" Target="../media/image77.jpeg"/><Relationship Id="rId1" Type="http://schemas.openxmlformats.org/officeDocument/2006/relationships/slideLayout" Target="../slideLayouts/slideLayout.xml"/></Relationships>
</file>

<file path=ppt/slides/_rels/slide45.xml.rels>&#65279;<?xml version="1.0" encoding="UTF-8" standalone="yes"?>
<Relationships xmlns="http://schemas.openxmlformats.org/package/2006/relationships"><Relationship Id="rPictId0" Type="http://schemas.openxmlformats.org/officeDocument/2006/relationships/image" Target="../media/image78.jpeg"/><Relationship Id="rId1" Type="http://schemas.openxmlformats.org/officeDocument/2006/relationships/slideLayout" Target="../slideLayouts/slideLayout.xml"/></Relationships>
</file>

<file path=ppt/slides/_rels/slide46.xml.rels>&#65279;<?xml version="1.0" encoding="UTF-8" standalone="yes"?>
<Relationships xmlns="http://schemas.openxmlformats.org/package/2006/relationships"><Relationship Id="rPictId0" Type="http://schemas.openxmlformats.org/officeDocument/2006/relationships/image" Target="../media/image79.jpeg"/><Relationship Id="rId1" Type="http://schemas.openxmlformats.org/officeDocument/2006/relationships/slideLayout" Target="../slideLayouts/slideLayout.xml"/><Relationship Id="rLinkId0" Type="http://schemas.openxmlformats.org/officeDocument/2006/relationships/hyperlink" Target="https://disk.yandex.ru/d/NIclYAVaXDV2Sw" TargetMode="External"/></Relationships>
</file>

<file path=ppt/slides/_rels/slide47.xml.rels>&#65279;<?xml version="1.0" encoding="UTF-8" standalone="yes"?>
<Relationships xmlns="http://schemas.openxmlformats.org/package/2006/relationships"><Relationship Id="rPictId0" Type="http://schemas.openxmlformats.org/officeDocument/2006/relationships/image" Target="../media/image80.jpeg"/><Relationship Id="rId1" Type="http://schemas.openxmlformats.org/officeDocument/2006/relationships/slideLayout" Target="../slideLayouts/slideLayout.xml"/><Relationship Id="rLinkId0" Type="http://schemas.openxmlformats.org/officeDocument/2006/relationships/hyperlink" Target="https://disk.yandex.ru/d/WpCBdmg60GdpPw" TargetMode="External"/></Relationships>
</file>

<file path=ppt/slides/_rels/slide48.xml.rels>&#65279;<?xml version="1.0" encoding="UTF-8" standalone="yes"?>
<Relationships xmlns="http://schemas.openxmlformats.org/package/2006/relationships"><Relationship Id="rPictId0" Type="http://schemas.openxmlformats.org/officeDocument/2006/relationships/image" Target="../media/image81.jpeg"/><Relationship Id="rPictId1" Type="http://schemas.openxmlformats.org/officeDocument/2006/relationships/image" Target="../media/image82.jpeg"/><Relationship Id="rId1" Type="http://schemas.openxmlformats.org/officeDocument/2006/relationships/slideLayout" Target="../slideLayouts/slideLayout.xml"/><Relationship Id="rLinkId0" Type="http://schemas.openxmlformats.org/officeDocument/2006/relationships/hyperlink" Target="https://disk.yandex.ru/d/iaG84ejNW8v77Q" TargetMode="External"/><Relationship Id="rLinkId1" Type="http://schemas.openxmlformats.org/officeDocument/2006/relationships/hyperlink" Target="https://disk.yandex.ru/d/2DTDO3ahYL8tMQ" TargetMode="External"/><Relationship Id="rLinkId2" Type="http://schemas.openxmlformats.org/officeDocument/2006/relationships/hyperlink" Target="https://disk.yandex.ru/d/UjDLIWnGhngoug" TargetMode="External"/></Relationships>
</file>

<file path=ppt/slides/_rels/slide49.xml.rels>&#65279;<?xml version="1.0" encoding="UTF-8" standalone="yes"?>
<Relationships xmlns="http://schemas.openxmlformats.org/package/2006/relationships"><Relationship Id="rPictId0" Type="http://schemas.openxmlformats.org/officeDocument/2006/relationships/image" Target="../media/image83.jpeg"/><Relationship Id="rId1" Type="http://schemas.openxmlformats.org/officeDocument/2006/relationships/slideLayout" Target="../slideLayouts/slideLayout.xml"/><Relationship Id="rLinkId0" Type="http://schemas.openxmlformats.org/officeDocument/2006/relationships/hyperlink" Target="https://disk.yandex.ru/d/fHTu3cWxZr52Yg" TargetMode="External"/></Relationships>
</file>

<file path=ppt/slides/_rels/slide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0.xml.rels>&#65279;<?xml version="1.0" encoding="UTF-8" standalone="yes"?>
<Relationships xmlns="http://schemas.openxmlformats.org/package/2006/relationships"><Relationship Id="rPictId0" Type="http://schemas.openxmlformats.org/officeDocument/2006/relationships/image" Target="../media/image84.jpeg"/><Relationship Id="rPictId1" Type="http://schemas.openxmlformats.org/officeDocument/2006/relationships/image" Target="../media/image85.jpeg"/><Relationship Id="rId1" Type="http://schemas.openxmlformats.org/officeDocument/2006/relationships/slideLayout" Target="../slideLayouts/slideLayout.xml"/><Relationship Id="rLinkId0" Type="http://schemas.openxmlformats.org/officeDocument/2006/relationships/hyperlink" Target="https://disk.yandex.ru/d/UgWCpW1Pi6IlQg" TargetMode="External"/></Relationships>
</file>

<file path=ppt/slides/_rels/slide51.xml.rels>&#65279;<?xml version="1.0" encoding="UTF-8" standalone="yes"?>
<Relationships xmlns="http://schemas.openxmlformats.org/package/2006/relationships"><Relationship Id="rPictId0" Type="http://schemas.openxmlformats.org/officeDocument/2006/relationships/image" Target="../media/image86.jpeg"/><Relationship Id="rId1" Type="http://schemas.openxmlformats.org/officeDocument/2006/relationships/slideLayout" Target="../slideLayouts/slideLayout.xml"/><Relationship Id="rLinkId0" Type="http://schemas.openxmlformats.org/officeDocument/2006/relationships/hyperlink" Target="https://disk.yandex.ru/d/amhpc23Ap6xiJw" TargetMode="External"/></Relationships>
</file>

<file path=ppt/slides/_rels/slide52.xml.rels>&#65279;<?xml version="1.0" encoding="UTF-8" standalone="yes"?>
<Relationships xmlns="http://schemas.openxmlformats.org/package/2006/relationships"><Relationship Id="rPictId0" Type="http://schemas.openxmlformats.org/officeDocument/2006/relationships/image" Target="../media/image87.jpeg"/><Relationship Id="rId1" Type="http://schemas.openxmlformats.org/officeDocument/2006/relationships/slideLayout" Target="../slideLayouts/slideLayout.xml"/><Relationship Id="rLinkId0" Type="http://schemas.openxmlformats.org/officeDocument/2006/relationships/hyperlink" Target="https://disk.yandex.ru/d/7Rfsn8D4GKn7Fw" TargetMode="External"/></Relationships>
</file>

<file path=ppt/slides/_rels/slide53.xml.rels>&#65279;<?xml version="1.0" encoding="UTF-8" standalone="yes"?>
<Relationships xmlns="http://schemas.openxmlformats.org/package/2006/relationships"><Relationship Id="rPictId0" Type="http://schemas.openxmlformats.org/officeDocument/2006/relationships/image" Target="../media/image88.jpeg"/><Relationship Id="rId1" Type="http://schemas.openxmlformats.org/officeDocument/2006/relationships/slideLayout" Target="../slideLayouts/slideLayout.xml"/><Relationship Id="rLinkId0" Type="http://schemas.openxmlformats.org/officeDocument/2006/relationships/hyperlink" Target="https://disk.yandex.ru/d/kqJEZ9drdH5CVg" TargetMode="External"/></Relationships>
</file>

<file path=ppt/slides/_rels/slide54.xml.rels>&#65279;<?xml version="1.0" encoding="UTF-8" standalone="yes"?>
<Relationships xmlns="http://schemas.openxmlformats.org/package/2006/relationships"><Relationship Id="rPictId0" Type="http://schemas.openxmlformats.org/officeDocument/2006/relationships/image" Target="../media/image89.jpeg"/><Relationship Id="rId1" Type="http://schemas.openxmlformats.org/officeDocument/2006/relationships/slideLayout" Target="../slideLayouts/slideLayout.xml"/><Relationship Id="rLinkId0" Type="http://schemas.openxmlformats.org/officeDocument/2006/relationships/hyperlink" Target="https://disk.yandex.ru/d/tAZrtgfI2MXzpg" TargetMode="External"/></Relationships>
</file>

<file path=ppt/slides/_rels/slide6.xml.rels>&#65279;<?xml version="1.0" encoding="UTF-8" standalone="yes"?>
<Relationships xmlns="http://schemas.openxmlformats.org/package/2006/relationships"><Relationship Id="rPictId0" Type="http://schemas.openxmlformats.org/officeDocument/2006/relationships/image" Target="../media/image3.jpeg"/><Relationship Id="rId1" Type="http://schemas.openxmlformats.org/officeDocument/2006/relationships/slideLayout" Target="../slideLayouts/slideLayout.xml"/></Relationships>
</file>

<file path=ppt/slides/_rels/slide7.xml.rels>&#65279;<?xml version="1.0" encoding="UTF-8" standalone="yes"?>
<Relationships xmlns="http://schemas.openxmlformats.org/package/2006/relationships"><Relationship Id="rPictId0" Type="http://schemas.openxmlformats.org/officeDocument/2006/relationships/image" Target="../media/image4.jpeg"/><Relationship Id="rId1" Type="http://schemas.openxmlformats.org/officeDocument/2006/relationships/slideLayout" Target="../slideLayouts/slideLayout.xml"/><Relationship Id="rLinkId0" Type="http://schemas.openxmlformats.org/officeDocument/2006/relationships/hyperlink" Target="https://disk.yandex.ru/d/CidyVAGcxuw8Sg" TargetMode="External"/></Relationships>
</file>

<file path=ppt/slides/_rels/slide8.xml.rels>&#65279;<?xml version="1.0" encoding="UTF-8" standalone="yes"?>
<Relationships xmlns="http://schemas.openxmlformats.org/package/2006/relationships"><Relationship Id="rPictId0" Type="http://schemas.openxmlformats.org/officeDocument/2006/relationships/image" Target="../media/image5.jpeg"/><Relationship Id="rId1" Type="http://schemas.openxmlformats.org/officeDocument/2006/relationships/slideLayout" Target="../slideLayouts/slideLayout.xml"/></Relationships>
</file>

<file path=ppt/slides/_rels/slide9.xml.rels>&#65279;<?xml version="1.0" encoding="UTF-8" standalone="yes"?>
<Relationships xmlns="http://schemas.openxmlformats.org/package/2006/relationships"><Relationship Id="rPictId0" Type="http://schemas.openxmlformats.org/officeDocument/2006/relationships/image" Target="../media/image6.jpeg"/><Relationship Id="rId1" Type="http://schemas.openxmlformats.org/officeDocument/2006/relationships/slideLayout" Target="../slideLayouts/slideLayout.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14016" y="1225296"/>
            <a:ext cx="2560320" cy="4404360"/>
          </a:xfrm>
          <a:prstGeom prst="rect">
            <a:avLst/>
          </a:prstGeom>
        </p:spPr>
      </p:pic>
      <p:pic>
        <p:nvPicPr>
          <p:cNvPr id="3" name=""/>
          <p:cNvPicPr>
            <a:picLocks noChangeAspect="1"/>
          </p:cNvPicPr>
          <p:nvPr/>
        </p:nvPicPr>
        <p:blipFill>
          <a:blip r:embed="rPictId1"/>
          <a:stretch>
            <a:fillRect/>
          </a:stretch>
        </p:blipFill>
        <p:spPr>
          <a:xfrm>
            <a:off x="3048" y="6440424"/>
            <a:ext cx="5071872" cy="172821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196840" y="1776984"/>
            <a:ext cx="2414016" cy="4197096"/>
          </a:xfrm>
          <a:prstGeom prst="rect">
            <a:avLst/>
          </a:prstGeom>
        </p:spPr>
      </p:pic>
      <p:sp>
        <p:nvSpPr>
          <p:cNvPr id="3"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1411224" cy="405384"/>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МОДУЛЬНАЯ СЕТКА</a:t>
            </a:r>
          </a:p>
        </p:txBody>
      </p:sp>
      <p:sp>
        <p:nvSpPr>
          <p:cNvPr id="6" name=""/>
          <p:cNvSpPr/>
          <p:nvPr/>
        </p:nvSpPr>
        <p:spPr>
          <a:xfrm>
            <a:off x="10021824" y="7043928"/>
            <a:ext cx="97536" cy="128016"/>
          </a:xfrm>
          <a:prstGeom prst="rect">
            <a:avLst/>
          </a:prstGeom>
          <a:solidFill>
            <a:srgbClr val="FFFFFF"/>
          </a:solidFill>
        </p:spPr>
        <p:txBody>
          <a:bodyPr lIns="0" tIns="0" rIns="0" bIns="0" wrap="none">
            <a:noAutofit/>
          </a:bodyPr>
          <a:p>
            <a:pPr indent="0"/>
            <a:r>
              <a:rPr lang="ru" sz="1000">
                <a:solidFill>
                  <a:srgbClr val="6F7173"/>
                </a:solidFill>
                <a:latin typeface="Arial"/>
              </a:rPr>
              <a:t>9</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191000" y="1923288"/>
            <a:ext cx="1776984" cy="3191256"/>
          </a:xfrm>
          <a:prstGeom prst="rect">
            <a:avLst/>
          </a:prstGeom>
        </p:spPr>
      </p:pic>
      <p:pic>
        <p:nvPicPr>
          <p:cNvPr id="3" name=""/>
          <p:cNvPicPr>
            <a:picLocks noChangeAspect="1"/>
          </p:cNvPicPr>
          <p:nvPr/>
        </p:nvPicPr>
        <p:blipFill>
          <a:blip r:embed="rPictId1"/>
          <a:stretch>
            <a:fillRect/>
          </a:stretch>
        </p:blipFill>
        <p:spPr>
          <a:xfrm>
            <a:off x="7339584" y="1923288"/>
            <a:ext cx="1776984" cy="3191256"/>
          </a:xfrm>
          <a:prstGeom prst="rect">
            <a:avLst/>
          </a:prstGeom>
        </p:spPr>
      </p:pic>
      <p:sp>
        <p:nvSpPr>
          <p:cNvPr id="4"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5"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1560" y="999744"/>
            <a:ext cx="1975104"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МОНОХРОМНЫЕ ВАРИАНТЫ</a:t>
            </a:r>
          </a:p>
        </p:txBody>
      </p:sp>
      <p:sp>
        <p:nvSpPr>
          <p:cNvPr id="7" name=""/>
          <p:cNvSpPr/>
          <p:nvPr/>
        </p:nvSpPr>
        <p:spPr>
          <a:xfrm>
            <a:off x="4169664" y="990600"/>
            <a:ext cx="1200912" cy="155448"/>
          </a:xfrm>
          <a:prstGeom prst="rect">
            <a:avLst/>
          </a:prstGeom>
          <a:solidFill>
            <a:srgbClr val="FFFFFF"/>
          </a:solidFill>
        </p:spPr>
        <p:txBody>
          <a:bodyPr lIns="0" tIns="0" rIns="0" bIns="0" wrap="none">
            <a:noAutofit/>
          </a:bodyPr>
          <a:p>
            <a:pPr indent="0"/>
            <a:r>
              <a:rPr lang="ru" sz="1000">
                <a:solidFill>
                  <a:srgbClr val="6F7173"/>
                </a:solidFill>
                <a:latin typeface="Arial"/>
              </a:rPr>
              <a:t>Контурный вариант</a:t>
            </a:r>
          </a:p>
        </p:txBody>
      </p:sp>
      <p:sp>
        <p:nvSpPr>
          <p:cNvPr id="8" name=""/>
          <p:cNvSpPr/>
          <p:nvPr/>
        </p:nvSpPr>
        <p:spPr>
          <a:xfrm>
            <a:off x="7318248" y="987552"/>
            <a:ext cx="1712976" cy="158496"/>
          </a:xfrm>
          <a:prstGeom prst="rect">
            <a:avLst/>
          </a:prstGeom>
          <a:solidFill>
            <a:srgbClr val="FFFFFF"/>
          </a:solidFill>
        </p:spPr>
        <p:txBody>
          <a:bodyPr lIns="0" tIns="0" rIns="0" bIns="0" wrap="none">
            <a:noAutofit/>
          </a:bodyPr>
          <a:p>
            <a:pPr algn="r" indent="0"/>
            <a:r>
              <a:rPr lang="ru" sz="1000">
                <a:solidFill>
                  <a:srgbClr val="6F7173"/>
                </a:solidFill>
                <a:latin typeface="Arial"/>
              </a:rPr>
              <a:t>Детализированный вариант</a:t>
            </a:r>
          </a:p>
        </p:txBody>
      </p:sp>
      <p:sp>
        <p:nvSpPr>
          <p:cNvPr id="9" name=""/>
          <p:cNvSpPr/>
          <p:nvPr/>
        </p:nvSpPr>
        <p:spPr>
          <a:xfrm>
            <a:off x="1048512" y="1725168"/>
            <a:ext cx="2334768" cy="2883408"/>
          </a:xfrm>
          <a:prstGeom prst="rect">
            <a:avLst/>
          </a:prstGeom>
          <a:solidFill>
            <a:srgbClr val="FFFFFF"/>
          </a:solidFill>
        </p:spPr>
        <p:txBody>
          <a:bodyPr lIns="0" tIns="0" rIns="0" bIns="0">
            <a:noAutofit/>
          </a:bodyPr>
          <a:p>
            <a:pPr indent="0">
              <a:lnSpc>
                <a:spcPct val="105000"/>
              </a:lnSpc>
              <a:spcAft>
                <a:spcPts val="770"/>
              </a:spcAft>
            </a:pPr>
            <a:r>
              <a:rPr lang="ru" sz="1000">
                <a:solidFill>
                  <a:srgbClr val="6F7173"/>
                </a:solidFill>
                <a:latin typeface="Arial"/>
              </a:rPr>
              <a:t>Предназначены для случаев, когда по техническим или технологическим причинам основной вариант логотипа использовать невозможно, например, для тиснения или гравировки. Также для печати на дизайнерской бумаге, картоне, металле, дереве, пластике, тканях, виниле светлой тональности и для плоттерной резки.</a:t>
            </a:r>
          </a:p>
          <a:p>
            <a:pPr indent="0">
              <a:lnSpc>
                <a:spcPct val="105000"/>
              </a:lnSpc>
              <a:spcAft>
                <a:spcPts val="770"/>
              </a:spcAft>
            </a:pPr>
            <a:r>
              <a:rPr lang="ru" sz="1000">
                <a:solidFill>
                  <a:srgbClr val="6F7173"/>
                </a:solidFill>
                <a:latin typeface="Arial"/>
              </a:rPr>
              <a:t>Предназначены для использования в полиграфии и сувенирной продукции.</a:t>
            </a:r>
          </a:p>
          <a:p>
            <a:pPr indent="0">
              <a:lnSpc>
                <a:spcPct val="105000"/>
              </a:lnSpc>
            </a:pPr>
            <a:r>
              <a:rPr lang="ru" sz="1000">
                <a:solidFill>
                  <a:srgbClr val="FF010B"/>
                </a:solidFill>
                <a:latin typeface="Arial"/>
              </a:rPr>
              <a:t>Не предназначены для использования в наружной рекламе, печатной рекламе, оформлении интерьеров, оформлении экстерьеров и интернет-сайтах.</a:t>
            </a:r>
          </a:p>
        </p:txBody>
      </p:sp>
      <p:sp>
        <p:nvSpPr>
          <p:cNvPr id="10" name=""/>
          <p:cNvSpPr/>
          <p:nvPr/>
        </p:nvSpPr>
        <p:spPr>
          <a:xfrm>
            <a:off x="1045464" y="6373368"/>
            <a:ext cx="1755648"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файлы:</a:t>
            </a:r>
          </a:p>
          <a:p>
            <a:pPr indent="0"/>
            <a:r>
              <a:rPr lang="en-US" u="sng" sz="1000">
                <a:solidFill>
                  <a:srgbClr val="FF010B"/>
                </a:solidFill>
                <a:latin typeface="Arial"/>
                <a:hlinkClick r:id="rLinkId0"/>
              </a:rPr>
              <a:t>Pobeda80 logo monochrome</a:t>
            </a:r>
          </a:p>
        </p:txBody>
      </p:sp>
      <p:sp>
        <p:nvSpPr>
          <p:cNvPr id="11" name=""/>
          <p:cNvSpPr/>
          <p:nvPr/>
        </p:nvSpPr>
        <p:spPr>
          <a:xfrm>
            <a:off x="4175760" y="5129784"/>
            <a:ext cx="1758696" cy="505968"/>
          </a:xfrm>
          <a:prstGeom prst="rect">
            <a:avLst/>
          </a:prstGeom>
          <a:solidFill>
            <a:srgbClr val="FFFFFF"/>
          </a:solidFill>
        </p:spPr>
        <p:txBody>
          <a:bodyPr lIns="0" tIns="0" rIns="0" bIns="0" wrap="none">
            <a:noAutofit/>
          </a:bodyPr>
          <a:p>
            <a:pPr indent="0"/>
            <a:r>
              <a:rPr lang="ru" b="1" sz="2650">
                <a:solidFill>
                  <a:srgbClr val="FF010C"/>
                </a:solidFill>
                <a:latin typeface="Arial"/>
              </a:rPr>
              <a:t>ПОБЕДА!</a:t>
            </a:r>
          </a:p>
        </p:txBody>
      </p:sp>
      <p:sp>
        <p:nvSpPr>
          <p:cNvPr id="12" name=""/>
          <p:cNvSpPr/>
          <p:nvPr/>
        </p:nvSpPr>
        <p:spPr>
          <a:xfrm>
            <a:off x="7324344" y="5129784"/>
            <a:ext cx="1755648" cy="505968"/>
          </a:xfrm>
          <a:prstGeom prst="rect">
            <a:avLst/>
          </a:prstGeom>
          <a:solidFill>
            <a:srgbClr val="FFFFFF"/>
          </a:solidFill>
        </p:spPr>
        <p:txBody>
          <a:bodyPr lIns="0" tIns="0" rIns="0" bIns="0" wrap="none">
            <a:noAutofit/>
          </a:bodyPr>
          <a:p>
            <a:pPr algn="r" indent="0"/>
            <a:r>
              <a:rPr lang="ru" b="1" sz="2650">
                <a:solidFill>
                  <a:srgbClr val="FF010C"/>
                </a:solidFill>
                <a:latin typeface="Arial"/>
              </a:rPr>
              <a:t>ПОБЕДА!</a:t>
            </a:r>
          </a:p>
        </p:txBody>
      </p:sp>
      <p:sp>
        <p:nvSpPr>
          <p:cNvPr id="13"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10</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425696" y="3404616"/>
            <a:ext cx="786384" cy="1685544"/>
          </a:xfrm>
          <a:prstGeom prst="rect">
            <a:avLst/>
          </a:prstGeom>
        </p:spPr>
      </p:pic>
      <p:pic>
        <p:nvPicPr>
          <p:cNvPr id="3" name=""/>
          <p:cNvPicPr>
            <a:picLocks noChangeAspect="1"/>
          </p:cNvPicPr>
          <p:nvPr/>
        </p:nvPicPr>
        <p:blipFill>
          <a:blip r:embed="rPictId1"/>
          <a:stretch>
            <a:fillRect/>
          </a:stretch>
        </p:blipFill>
        <p:spPr>
          <a:xfrm>
            <a:off x="7437120" y="3401568"/>
            <a:ext cx="801624" cy="1694688"/>
          </a:xfrm>
          <a:prstGeom prst="rect">
            <a:avLst/>
          </a:prstGeom>
        </p:spPr>
      </p:pic>
      <p:sp>
        <p:nvSpPr>
          <p:cNvPr id="4"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5"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1560" y="999744"/>
            <a:ext cx="2191512" cy="405384"/>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РЕДУЦИРОВАННЫЕ ВАРИАНТЫ</a:t>
            </a:r>
          </a:p>
        </p:txBody>
      </p:sp>
      <p:sp>
        <p:nvSpPr>
          <p:cNvPr id="7" name=""/>
          <p:cNvSpPr/>
          <p:nvPr/>
        </p:nvSpPr>
        <p:spPr>
          <a:xfrm>
            <a:off x="4023360" y="987552"/>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Монохром</a:t>
            </a:r>
          </a:p>
        </p:txBody>
      </p:sp>
      <p:sp>
        <p:nvSpPr>
          <p:cNvPr id="8" name=""/>
          <p:cNvSpPr/>
          <p:nvPr/>
        </p:nvSpPr>
        <p:spPr>
          <a:xfrm>
            <a:off x="6784848" y="990600"/>
            <a:ext cx="597408" cy="155448"/>
          </a:xfrm>
          <a:prstGeom prst="rect">
            <a:avLst/>
          </a:prstGeom>
          <a:solidFill>
            <a:srgbClr val="FFFFFF"/>
          </a:solidFill>
        </p:spPr>
        <p:txBody>
          <a:bodyPr lIns="0" tIns="0" rIns="0" bIns="0" wrap="none">
            <a:noAutofit/>
          </a:bodyPr>
          <a:p>
            <a:pPr indent="0"/>
            <a:r>
              <a:rPr lang="ru" sz="1000">
                <a:solidFill>
                  <a:srgbClr val="6F7173"/>
                </a:solidFill>
                <a:latin typeface="Arial"/>
              </a:rPr>
              <a:t>Инверсия</a:t>
            </a:r>
          </a:p>
        </p:txBody>
      </p:sp>
      <p:sp>
        <p:nvSpPr>
          <p:cNvPr id="9" name=""/>
          <p:cNvSpPr/>
          <p:nvPr/>
        </p:nvSpPr>
        <p:spPr>
          <a:xfrm>
            <a:off x="1048512" y="1722120"/>
            <a:ext cx="2334768" cy="4383024"/>
          </a:xfrm>
          <a:prstGeom prst="rect">
            <a:avLst/>
          </a:prstGeom>
          <a:solidFill>
            <a:srgbClr val="FFFFFF"/>
          </a:solidFill>
        </p:spPr>
        <p:txBody>
          <a:bodyPr lIns="0" tIns="0" rIns="0" bIns="0">
            <a:noAutofit/>
          </a:bodyPr>
          <a:p>
            <a:pPr indent="0">
              <a:lnSpc>
                <a:spcPct val="105000"/>
              </a:lnSpc>
              <a:spcAft>
                <a:spcPts val="770"/>
              </a:spcAft>
            </a:pPr>
            <a:r>
              <a:rPr lang="ru" b="1" sz="1000">
                <a:solidFill>
                  <a:srgbClr val="6F7173"/>
                </a:solidFill>
                <a:latin typeface="Arial"/>
              </a:rPr>
              <a:t>Текстовый вариант</a:t>
            </a:r>
          </a:p>
          <a:p>
            <a:pPr indent="0">
              <a:lnSpc>
                <a:spcPct val="105000"/>
              </a:lnSpc>
              <a:spcAft>
                <a:spcPts val="770"/>
              </a:spcAft>
            </a:pPr>
            <a:r>
              <a:rPr lang="ru" sz="1000">
                <a:solidFill>
                  <a:srgbClr val="6F7173"/>
                </a:solidFill>
                <a:latin typeface="Arial"/>
              </a:rPr>
              <a:t>Предназначен для нанесения на продукцию с ограниченными зонами для брендинга, например, на ручки, карандаши, </a:t>
            </a:r>
            <a:r>
              <a:rPr lang="en-US" sz="1000">
                <a:solidFill>
                  <a:srgbClr val="6F7173"/>
                </a:solidFill>
                <a:latin typeface="Arial"/>
              </a:rPr>
              <a:t>USB</a:t>
            </a:r>
            <a:r>
              <a:rPr lang="ru" sz="1000">
                <a:solidFill>
                  <a:srgbClr val="6F7173"/>
                </a:solidFill>
                <a:latin typeface="Arial"/>
              </a:rPr>
              <a:t>-накопители и для нанесения на экстраузкие горизонтальные форматы.</a:t>
            </a:r>
          </a:p>
          <a:p>
            <a:pPr indent="0">
              <a:lnSpc>
                <a:spcPct val="105000"/>
              </a:lnSpc>
              <a:spcAft>
                <a:spcPts val="770"/>
              </a:spcAft>
            </a:pPr>
            <a:r>
              <a:rPr lang="ru" b="1" sz="1000">
                <a:solidFill>
                  <a:srgbClr val="6F7173"/>
                </a:solidFill>
                <a:latin typeface="Arial"/>
              </a:rPr>
              <a:t>Графический вариант</a:t>
            </a:r>
          </a:p>
          <a:p>
            <a:pPr indent="0">
              <a:lnSpc>
                <a:spcPct val="105000"/>
              </a:lnSpc>
              <a:spcAft>
                <a:spcPts val="770"/>
              </a:spcAft>
            </a:pPr>
            <a:r>
              <a:rPr lang="ru" sz="1000">
                <a:solidFill>
                  <a:srgbClr val="6F7173"/>
                </a:solidFill>
                <a:latin typeface="Arial"/>
              </a:rPr>
              <a:t>Предназначен для нанесения на продукцию с минимальными зонами для брендинга, например, на сувенирную продукцию.</a:t>
            </a:r>
          </a:p>
          <a:p>
            <a:pPr indent="0">
              <a:lnSpc>
                <a:spcPct val="105000"/>
              </a:lnSpc>
              <a:spcAft>
                <a:spcPts val="770"/>
              </a:spcAft>
            </a:pPr>
            <a:r>
              <a:rPr lang="ru" sz="1000">
                <a:solidFill>
                  <a:srgbClr val="6F7173"/>
                </a:solidFill>
                <a:latin typeface="Arial"/>
              </a:rPr>
              <a:t>Предназначен для использования в полиграфии, сувенирной продукции, интернете.</a:t>
            </a:r>
          </a:p>
          <a:p>
            <a:pPr indent="0">
              <a:lnSpc>
                <a:spcPct val="105000"/>
              </a:lnSpc>
              <a:spcAft>
                <a:spcPts val="770"/>
              </a:spcAft>
            </a:pPr>
            <a:r>
              <a:rPr lang="ru" sz="1000">
                <a:solidFill>
                  <a:srgbClr val="6F7173"/>
                </a:solidFill>
                <a:latin typeface="Arial"/>
              </a:rPr>
              <a:t>Предназначен для нестандартных нанесений, например, для тиснения или гравировки.</a:t>
            </a:r>
          </a:p>
          <a:p>
            <a:pPr indent="0">
              <a:lnSpc>
                <a:spcPct val="105000"/>
              </a:lnSpc>
            </a:pPr>
            <a:r>
              <a:rPr lang="ru" sz="1000">
                <a:solidFill>
                  <a:srgbClr val="FF010B"/>
                </a:solidFill>
                <a:latin typeface="Arial"/>
              </a:rPr>
              <a:t>Не предназначены для использования в наружной рекламе, печатной рекламе, оформлении интерьеров, оформлении экстерьеров и на интернет-сайтах.</a:t>
            </a:r>
          </a:p>
        </p:txBody>
      </p:sp>
      <p:sp>
        <p:nvSpPr>
          <p:cNvPr id="10" name=""/>
          <p:cNvSpPr/>
          <p:nvPr/>
        </p:nvSpPr>
        <p:spPr>
          <a:xfrm>
            <a:off x="4005072" y="1969008"/>
            <a:ext cx="1624584" cy="381000"/>
          </a:xfrm>
          <a:prstGeom prst="rect">
            <a:avLst/>
          </a:prstGeom>
          <a:solidFill>
            <a:srgbClr val="FFFFFF"/>
          </a:solidFill>
        </p:spPr>
        <p:txBody>
          <a:bodyPr lIns="0" tIns="0" rIns="0" bIns="0" wrap="none">
            <a:noAutofit/>
          </a:bodyPr>
          <a:p>
            <a:pPr indent="0"/>
            <a:r>
              <a:rPr lang="ru" b="1" sz="1900">
                <a:solidFill>
                  <a:srgbClr val="FF010B"/>
                </a:solidFill>
                <a:latin typeface="Arial"/>
              </a:rPr>
              <a:t>80 ПОБЕДА!</a:t>
            </a:r>
          </a:p>
        </p:txBody>
      </p:sp>
      <p:sp>
        <p:nvSpPr>
          <p:cNvPr id="11" name=""/>
          <p:cNvSpPr/>
          <p:nvPr/>
        </p:nvSpPr>
        <p:spPr>
          <a:xfrm>
            <a:off x="7025640" y="1969008"/>
            <a:ext cx="1624584" cy="381000"/>
          </a:xfrm>
          <a:prstGeom prst="rect">
            <a:avLst/>
          </a:prstGeom>
          <a:solidFill>
            <a:srgbClr val="FF020C"/>
          </a:solidFill>
        </p:spPr>
        <p:txBody>
          <a:bodyPr lIns="0" tIns="0" rIns="0" bIns="0" wrap="none">
            <a:noAutofit/>
          </a:bodyPr>
          <a:p>
            <a:pPr algn="ctr" indent="0">
              <a:spcBef>
                <a:spcPts val="1400"/>
              </a:spcBef>
            </a:pPr>
            <a:r>
              <a:rPr lang="ru" b="1" sz="1900">
                <a:solidFill>
                  <a:srgbClr val="FFFFFF"/>
                </a:solidFill>
                <a:latin typeface="Arial"/>
              </a:rPr>
              <a:t>80 ПОБЕДА!</a:t>
            </a:r>
          </a:p>
        </p:txBody>
      </p:sp>
      <p:sp>
        <p:nvSpPr>
          <p:cNvPr id="12" name=""/>
          <p:cNvSpPr/>
          <p:nvPr/>
        </p:nvSpPr>
        <p:spPr>
          <a:xfrm>
            <a:off x="1045464" y="6373368"/>
            <a:ext cx="1469136"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файлы:</a:t>
            </a:r>
          </a:p>
          <a:p>
            <a:pPr indent="0"/>
            <a:r>
              <a:rPr lang="en-US" u="sng" sz="1000">
                <a:solidFill>
                  <a:srgbClr val="FF010B"/>
                </a:solidFill>
                <a:latin typeface="Arial"/>
                <a:hlinkClick r:id="rLinkId0"/>
              </a:rPr>
              <a:t>Pobeda80 logo reduced</a:t>
            </a:r>
          </a:p>
        </p:txBody>
      </p:sp>
      <p:sp>
        <p:nvSpPr>
          <p:cNvPr id="13" name=""/>
          <p:cNvSpPr/>
          <p:nvPr/>
        </p:nvSpPr>
        <p:spPr>
          <a:xfrm>
            <a:off x="10027920" y="7043928"/>
            <a:ext cx="143256" cy="128016"/>
          </a:xfrm>
          <a:prstGeom prst="rect">
            <a:avLst/>
          </a:prstGeom>
          <a:solidFill>
            <a:srgbClr val="FFFFFF"/>
          </a:solidFill>
        </p:spPr>
        <p:txBody>
          <a:bodyPr lIns="0" tIns="0" rIns="0" bIns="0" wrap="none">
            <a:noAutofit/>
          </a:bodyPr>
          <a:p>
            <a:pPr indent="0"/>
            <a:r>
              <a:rPr lang="ru" sz="1000">
                <a:solidFill>
                  <a:srgbClr val="6F7173"/>
                </a:solidFill>
                <a:latin typeface="Arial"/>
              </a:rPr>
              <a:t>11</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898136" y="1216152"/>
            <a:ext cx="2788920" cy="2203704"/>
          </a:xfrm>
          <a:prstGeom prst="rect">
            <a:avLst/>
          </a:prstGeom>
        </p:spPr>
      </p:pic>
      <p:pic>
        <p:nvPicPr>
          <p:cNvPr id="3" name=""/>
          <p:cNvPicPr>
            <a:picLocks noChangeAspect="1"/>
          </p:cNvPicPr>
          <p:nvPr/>
        </p:nvPicPr>
        <p:blipFill>
          <a:blip r:embed="rPictId1"/>
          <a:stretch>
            <a:fillRect/>
          </a:stretch>
        </p:blipFill>
        <p:spPr>
          <a:xfrm>
            <a:off x="5291328" y="5684520"/>
            <a:ext cx="490728" cy="1033272"/>
          </a:xfrm>
          <a:prstGeom prst="rect">
            <a:avLst/>
          </a:prstGeom>
        </p:spPr>
      </p:pic>
      <p:pic>
        <p:nvPicPr>
          <p:cNvPr id="4" name=""/>
          <p:cNvPicPr>
            <a:picLocks noChangeAspect="1"/>
          </p:cNvPicPr>
          <p:nvPr/>
        </p:nvPicPr>
        <p:blipFill>
          <a:blip r:embed="rPictId2"/>
          <a:stretch>
            <a:fillRect/>
          </a:stretch>
        </p:blipFill>
        <p:spPr>
          <a:xfrm>
            <a:off x="6818376" y="5687568"/>
            <a:ext cx="481584" cy="1024128"/>
          </a:xfrm>
          <a:prstGeom prst="rect">
            <a:avLst/>
          </a:prstGeom>
        </p:spPr>
      </p:pic>
      <p:sp>
        <p:nvSpPr>
          <p:cNvPr id="5"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6"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1051560" y="999744"/>
            <a:ext cx="1706880"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ИНВЕРСНЫЕ ВАРИАНТЫ</a:t>
            </a:r>
          </a:p>
        </p:txBody>
      </p:sp>
      <p:sp>
        <p:nvSpPr>
          <p:cNvPr id="8" name=""/>
          <p:cNvSpPr/>
          <p:nvPr/>
        </p:nvSpPr>
        <p:spPr>
          <a:xfrm>
            <a:off x="1048512" y="1722120"/>
            <a:ext cx="2471928" cy="5434584"/>
          </a:xfrm>
          <a:prstGeom prst="rect">
            <a:avLst/>
          </a:prstGeom>
          <a:solidFill>
            <a:srgbClr val="FFFFFF"/>
          </a:solidFill>
        </p:spPr>
        <p:txBody>
          <a:bodyPr lIns="0" tIns="0" rIns="0" bIns="0">
            <a:noAutofit/>
          </a:bodyPr>
          <a:p>
            <a:pPr indent="0">
              <a:lnSpc>
                <a:spcPct val="105000"/>
              </a:lnSpc>
              <a:spcAft>
                <a:spcPts val="770"/>
              </a:spcAft>
            </a:pPr>
            <a:r>
              <a:rPr lang="ru" b="1" sz="1000">
                <a:solidFill>
                  <a:srgbClr val="6F7173"/>
                </a:solidFill>
                <a:latin typeface="Arial"/>
              </a:rPr>
              <a:t>Основной вариант</a:t>
            </a:r>
          </a:p>
          <a:p>
            <a:pPr indent="0">
              <a:lnSpc>
                <a:spcPct val="105000"/>
              </a:lnSpc>
              <a:spcAft>
                <a:spcPts val="1610"/>
              </a:spcAft>
            </a:pPr>
            <a:r>
              <a:rPr lang="ru" sz="1000">
                <a:solidFill>
                  <a:srgbClr val="6F7173"/>
                </a:solidFill>
                <a:latin typeface="Arial"/>
              </a:rPr>
              <a:t>Предназначен для случаев, когда по техническим или технологическим причинам основной вариант логотипа использовать невозможно, для печати на бумаге, картоне, металле, дереве, пластике, тканях, виниле плотной тональности и для плоттерной резки.</a:t>
            </a:r>
          </a:p>
          <a:p>
            <a:pPr indent="0">
              <a:lnSpc>
                <a:spcPct val="105000"/>
              </a:lnSpc>
              <a:spcAft>
                <a:spcPts val="770"/>
              </a:spcAft>
            </a:pPr>
            <a:r>
              <a:rPr lang="ru" b="1" sz="1000">
                <a:solidFill>
                  <a:srgbClr val="6F7173"/>
                </a:solidFill>
                <a:latin typeface="Arial"/>
              </a:rPr>
              <a:t>Текстовый вариант</a:t>
            </a:r>
          </a:p>
          <a:p>
            <a:pPr indent="0">
              <a:lnSpc>
                <a:spcPct val="105000"/>
              </a:lnSpc>
              <a:spcAft>
                <a:spcPts val="1610"/>
              </a:spcAft>
            </a:pPr>
            <a:r>
              <a:rPr lang="ru" sz="1000">
                <a:solidFill>
                  <a:srgbClr val="6F7173"/>
                </a:solidFill>
                <a:latin typeface="Arial"/>
              </a:rPr>
              <a:t>Предназначен для случаев, описанных для основного варианта, но для нанесения на продукцию с ограниченными зонами для брендинга и для нанесения на экстраузкие горизонтальные форматы.</a:t>
            </a:r>
          </a:p>
          <a:p>
            <a:pPr indent="0">
              <a:lnSpc>
                <a:spcPct val="105000"/>
              </a:lnSpc>
              <a:spcAft>
                <a:spcPts val="770"/>
              </a:spcAft>
            </a:pPr>
            <a:r>
              <a:rPr lang="ru" b="1" sz="1000">
                <a:solidFill>
                  <a:srgbClr val="6F7173"/>
                </a:solidFill>
                <a:latin typeface="Arial"/>
              </a:rPr>
              <a:t>Графический вариант</a:t>
            </a:r>
          </a:p>
          <a:p>
            <a:pPr indent="0">
              <a:lnSpc>
                <a:spcPct val="105000"/>
              </a:lnSpc>
              <a:spcAft>
                <a:spcPts val="770"/>
              </a:spcAft>
            </a:pPr>
            <a:r>
              <a:rPr lang="ru" sz="1000">
                <a:solidFill>
                  <a:srgbClr val="6F7173"/>
                </a:solidFill>
                <a:latin typeface="Arial"/>
              </a:rPr>
              <a:t>Предназначен для случаев, описанных для основного варианта, но для нанесения на продукцию с минимальными зонами для брендинга.</a:t>
            </a:r>
          </a:p>
          <a:p>
            <a:pPr indent="0">
              <a:lnSpc>
                <a:spcPct val="105000"/>
              </a:lnSpc>
              <a:spcAft>
                <a:spcPts val="770"/>
              </a:spcAft>
            </a:pPr>
            <a:r>
              <a:rPr lang="ru" sz="1000">
                <a:solidFill>
                  <a:srgbClr val="6F7173"/>
                </a:solidFill>
                <a:latin typeface="Arial"/>
              </a:rPr>
              <a:t>Предназначен для использования в полиграфии, сувенирной продукции, интернете, брендинге транспорта.</a:t>
            </a:r>
          </a:p>
          <a:p>
            <a:pPr indent="0">
              <a:lnSpc>
                <a:spcPct val="105000"/>
              </a:lnSpc>
            </a:pPr>
            <a:r>
              <a:rPr lang="ru" sz="1000">
                <a:solidFill>
                  <a:srgbClr val="FF010B"/>
                </a:solidFill>
                <a:latin typeface="Arial"/>
              </a:rPr>
              <a:t>Не предназначены для использования в наружной рекламе, печатной рекламе, оформлении интерьеров, оформлении экстерьеров и на интернет-сайтах.</a:t>
            </a:r>
          </a:p>
        </p:txBody>
      </p:sp>
      <p:sp>
        <p:nvSpPr>
          <p:cNvPr id="9" name=""/>
          <p:cNvSpPr/>
          <p:nvPr/>
        </p:nvSpPr>
        <p:spPr>
          <a:xfrm>
            <a:off x="4888992" y="987552"/>
            <a:ext cx="1161288" cy="158496"/>
          </a:xfrm>
          <a:prstGeom prst="rect">
            <a:avLst/>
          </a:prstGeom>
          <a:solidFill>
            <a:srgbClr val="FFFFFF"/>
          </a:solidFill>
        </p:spPr>
        <p:txBody>
          <a:bodyPr lIns="0" tIns="0" rIns="0" bIns="0" wrap="none">
            <a:noAutofit/>
          </a:bodyPr>
          <a:p>
            <a:pPr algn="ctr" indent="0"/>
            <a:r>
              <a:rPr lang="ru" sz="1000">
                <a:solidFill>
                  <a:srgbClr val="6F7173"/>
                </a:solidFill>
                <a:latin typeface="Arial"/>
              </a:rPr>
              <a:t>Основной вариант</a:t>
            </a:r>
          </a:p>
        </p:txBody>
      </p:sp>
      <p:sp>
        <p:nvSpPr>
          <p:cNvPr id="10" name=""/>
          <p:cNvSpPr/>
          <p:nvPr/>
        </p:nvSpPr>
        <p:spPr>
          <a:xfrm>
            <a:off x="4892040" y="4011168"/>
            <a:ext cx="2264664" cy="158496"/>
          </a:xfrm>
          <a:prstGeom prst="rect">
            <a:avLst/>
          </a:prstGeom>
          <a:solidFill>
            <a:srgbClr val="FFFFFF"/>
          </a:solidFill>
        </p:spPr>
        <p:txBody>
          <a:bodyPr lIns="0" tIns="0" rIns="0" bIns="0" wrap="none">
            <a:noAutofit/>
          </a:bodyPr>
          <a:p>
            <a:pPr indent="0"/>
            <a:r>
              <a:rPr lang="ru" sz="1000">
                <a:solidFill>
                  <a:srgbClr val="6F7173"/>
                </a:solidFill>
                <a:latin typeface="Arial"/>
              </a:rPr>
              <a:t>Редуцированный текстовый вариант</a:t>
            </a:r>
          </a:p>
        </p:txBody>
      </p:sp>
      <p:sp>
        <p:nvSpPr>
          <p:cNvPr id="11" name=""/>
          <p:cNvSpPr/>
          <p:nvPr/>
        </p:nvSpPr>
        <p:spPr>
          <a:xfrm>
            <a:off x="5035296" y="4383024"/>
            <a:ext cx="2523744" cy="246888"/>
          </a:xfrm>
          <a:prstGeom prst="rect">
            <a:avLst/>
          </a:prstGeom>
          <a:solidFill>
            <a:srgbClr val="FF020C"/>
          </a:solidFill>
        </p:spPr>
        <p:txBody>
          <a:bodyPr lIns="0" tIns="0" rIns="0" bIns="0" wrap="none">
            <a:noAutofit/>
          </a:bodyPr>
          <a:p>
            <a:pPr indent="0"/>
            <a:r>
              <a:rPr lang="ru" b="1" sz="1100">
                <a:solidFill>
                  <a:srgbClr val="FFFFFF"/>
                </a:solidFill>
                <a:latin typeface="Arial"/>
              </a:rPr>
              <a:t>80 ПОБЕДА! ■ 80 ПОБЕДА!</a:t>
            </a:r>
          </a:p>
        </p:txBody>
      </p:sp>
      <p:sp>
        <p:nvSpPr>
          <p:cNvPr id="12" name=""/>
          <p:cNvSpPr/>
          <p:nvPr/>
        </p:nvSpPr>
        <p:spPr>
          <a:xfrm>
            <a:off x="4892040" y="5364480"/>
            <a:ext cx="2438400" cy="158496"/>
          </a:xfrm>
          <a:prstGeom prst="rect">
            <a:avLst/>
          </a:prstGeom>
          <a:solidFill>
            <a:srgbClr val="FFFFFF"/>
          </a:solidFill>
        </p:spPr>
        <p:txBody>
          <a:bodyPr lIns="0" tIns="0" rIns="0" bIns="0" wrap="none">
            <a:noAutofit/>
          </a:bodyPr>
          <a:p>
            <a:pPr indent="0"/>
            <a:r>
              <a:rPr lang="ru" sz="1000">
                <a:solidFill>
                  <a:srgbClr val="6F7173"/>
                </a:solidFill>
                <a:latin typeface="Arial"/>
              </a:rPr>
              <a:t>Редуцированный графический вариант</a:t>
            </a:r>
          </a:p>
        </p:txBody>
      </p:sp>
      <p:sp>
        <p:nvSpPr>
          <p:cNvPr id="13" name=""/>
          <p:cNvSpPr/>
          <p:nvPr/>
        </p:nvSpPr>
        <p:spPr>
          <a:xfrm>
            <a:off x="8153400" y="6440424"/>
            <a:ext cx="1414272"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файлы:</a:t>
            </a:r>
          </a:p>
          <a:p>
            <a:pPr indent="0"/>
            <a:r>
              <a:rPr lang="en-US" u="sng" sz="1000">
                <a:solidFill>
                  <a:srgbClr val="FF010B"/>
                </a:solidFill>
                <a:latin typeface="Arial"/>
                <a:hlinkClick r:id="rLinkId0"/>
              </a:rPr>
              <a:t>Pobeda80 logo inverse</a:t>
            </a:r>
          </a:p>
        </p:txBody>
      </p:sp>
      <p:sp>
        <p:nvSpPr>
          <p:cNvPr id="14" name=""/>
          <p:cNvSpPr/>
          <p:nvPr/>
        </p:nvSpPr>
        <p:spPr>
          <a:xfrm>
            <a:off x="10027920" y="7043928"/>
            <a:ext cx="161544" cy="128016"/>
          </a:xfrm>
          <a:prstGeom prst="rect">
            <a:avLst/>
          </a:prstGeom>
          <a:solidFill>
            <a:srgbClr val="FFFFFF"/>
          </a:solidFill>
        </p:spPr>
        <p:txBody>
          <a:bodyPr lIns="0" tIns="0" rIns="0" bIns="0" wrap="none">
            <a:noAutofit/>
          </a:bodyPr>
          <a:p>
            <a:pPr indent="0"/>
            <a:r>
              <a:rPr lang="ru" sz="1000">
                <a:solidFill>
                  <a:srgbClr val="6F7173"/>
                </a:solidFill>
                <a:latin typeface="Arial"/>
              </a:rPr>
              <a:t>12</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392424" y="1770888"/>
            <a:ext cx="5806440" cy="804672"/>
          </a:xfrm>
          <a:prstGeom prst="rect">
            <a:avLst/>
          </a:prstGeom>
        </p:spPr>
      </p:pic>
      <p:sp>
        <p:nvSpPr>
          <p:cNvPr id="3"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1319784" cy="192024"/>
          </a:xfrm>
          <a:prstGeom prst="rect">
            <a:avLst/>
          </a:prstGeom>
          <a:solidFill>
            <a:srgbClr val="FFFFFF"/>
          </a:solidFill>
        </p:spPr>
        <p:txBody>
          <a:bodyPr lIns="0" tIns="0" rIns="0" bIns="0" wrap="none">
            <a:noAutofit/>
          </a:bodyPr>
          <a:p>
            <a:pPr indent="0"/>
            <a:r>
              <a:rPr lang="ru" sz="1300">
                <a:solidFill>
                  <a:srgbClr val="6F7173"/>
                </a:solidFill>
                <a:latin typeface="Impact"/>
              </a:rPr>
              <a:t>ЦВЕТОВАЯ ГАММА</a:t>
            </a:r>
          </a:p>
        </p:txBody>
      </p:sp>
      <p:sp>
        <p:nvSpPr>
          <p:cNvPr id="6" name=""/>
          <p:cNvSpPr/>
          <p:nvPr/>
        </p:nvSpPr>
        <p:spPr>
          <a:xfrm>
            <a:off x="2563368" y="2078736"/>
            <a:ext cx="466344" cy="131064"/>
          </a:xfrm>
          <a:prstGeom prst="rect">
            <a:avLst/>
          </a:prstGeom>
          <a:solidFill>
            <a:srgbClr val="FFFFFF"/>
          </a:solidFill>
        </p:spPr>
        <p:txBody>
          <a:bodyPr lIns="0" tIns="0" rIns="0" bIns="0" wrap="none">
            <a:noAutofit/>
          </a:bodyPr>
          <a:p>
            <a:pPr indent="0"/>
            <a:r>
              <a:rPr lang="ru" sz="800">
                <a:solidFill>
                  <a:srgbClr val="A7A5A5"/>
                </a:solidFill>
                <a:latin typeface="Arial"/>
              </a:rPr>
              <a:t>Градиент</a:t>
            </a:r>
          </a:p>
        </p:txBody>
      </p:sp>
      <p:sp>
        <p:nvSpPr>
          <p:cNvPr id="7" name=""/>
          <p:cNvSpPr/>
          <p:nvPr/>
        </p:nvSpPr>
        <p:spPr>
          <a:xfrm>
            <a:off x="3413760" y="2670048"/>
            <a:ext cx="606552"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RGB </a:t>
            </a:r>
            <a:r>
              <a:rPr lang="ru" sz="900">
                <a:solidFill>
                  <a:srgbClr val="A7A5A5"/>
                </a:solidFill>
                <a:latin typeface="Arial"/>
              </a:rPr>
              <a:t>234/101/17</a:t>
            </a:r>
          </a:p>
        </p:txBody>
      </p:sp>
      <p:sp>
        <p:nvSpPr>
          <p:cNvPr id="8" name=""/>
          <p:cNvSpPr/>
          <p:nvPr/>
        </p:nvSpPr>
        <p:spPr>
          <a:xfrm>
            <a:off x="6196584" y="2670048"/>
            <a:ext cx="554736"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RGB </a:t>
            </a:r>
            <a:r>
              <a:rPr lang="ru" sz="900">
                <a:solidFill>
                  <a:srgbClr val="A7A5A5"/>
                </a:solidFill>
                <a:latin typeface="Arial"/>
              </a:rPr>
              <a:t>231/54/44</a:t>
            </a:r>
          </a:p>
        </p:txBody>
      </p:sp>
      <p:sp>
        <p:nvSpPr>
          <p:cNvPr id="9" name=""/>
          <p:cNvSpPr/>
          <p:nvPr/>
        </p:nvSpPr>
        <p:spPr>
          <a:xfrm>
            <a:off x="8979408" y="2670048"/>
            <a:ext cx="548640"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RGB </a:t>
            </a:r>
            <a:r>
              <a:rPr lang="ru" sz="900">
                <a:solidFill>
                  <a:srgbClr val="A7A5A5"/>
                </a:solidFill>
                <a:latin typeface="Arial"/>
              </a:rPr>
              <a:t>204/17/44</a:t>
            </a:r>
          </a:p>
        </p:txBody>
      </p:sp>
      <p:sp>
        <p:nvSpPr>
          <p:cNvPr id="10" name=""/>
          <p:cNvSpPr/>
          <p:nvPr/>
        </p:nvSpPr>
        <p:spPr>
          <a:xfrm>
            <a:off x="2563368" y="4227576"/>
            <a:ext cx="512064" cy="240792"/>
          </a:xfrm>
          <a:prstGeom prst="rect">
            <a:avLst/>
          </a:prstGeom>
          <a:solidFill>
            <a:srgbClr val="FFFFFF"/>
          </a:solidFill>
        </p:spPr>
        <p:txBody>
          <a:bodyPr lIns="0" tIns="0" rIns="0" bIns="0">
            <a:noAutofit/>
          </a:bodyPr>
          <a:p>
            <a:pPr indent="0"/>
            <a:r>
              <a:rPr lang="ru" sz="800">
                <a:solidFill>
                  <a:srgbClr val="A7A5A5"/>
                </a:solidFill>
                <a:latin typeface="Arial"/>
              </a:rPr>
              <a:t>Основные цвета</a:t>
            </a:r>
          </a:p>
        </p:txBody>
      </p:sp>
      <p:sp>
        <p:nvSpPr>
          <p:cNvPr id="11" name=""/>
          <p:cNvSpPr/>
          <p:nvPr/>
        </p:nvSpPr>
        <p:spPr>
          <a:xfrm>
            <a:off x="2560320" y="5672328"/>
            <a:ext cx="670560" cy="344424"/>
          </a:xfrm>
          <a:prstGeom prst="rect">
            <a:avLst/>
          </a:prstGeom>
          <a:solidFill>
            <a:srgbClr val="FFFFFF"/>
          </a:solidFill>
        </p:spPr>
        <p:txBody>
          <a:bodyPr lIns="0" tIns="0" rIns="0" bIns="0">
            <a:noAutofit/>
          </a:bodyPr>
          <a:p>
            <a:pPr indent="0"/>
            <a:r>
              <a:rPr lang="ru" sz="800">
                <a:solidFill>
                  <a:srgbClr val="A7A5A5"/>
                </a:solidFill>
                <a:latin typeface="Arial"/>
              </a:rPr>
              <a:t>Цвета георгиевской ленты</a:t>
            </a:r>
          </a:p>
        </p:txBody>
      </p:sp>
      <p:sp>
        <p:nvSpPr>
          <p:cNvPr id="12" name=""/>
          <p:cNvSpPr/>
          <p:nvPr/>
        </p:nvSpPr>
        <p:spPr>
          <a:xfrm>
            <a:off x="3416808" y="3057144"/>
            <a:ext cx="591312"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CMYK </a:t>
            </a:r>
            <a:r>
              <a:rPr lang="ru" sz="900">
                <a:solidFill>
                  <a:srgbClr val="A7A5A5"/>
                </a:solidFill>
                <a:latin typeface="Arial"/>
              </a:rPr>
              <a:t>0/70/100/0</a:t>
            </a:r>
          </a:p>
        </p:txBody>
      </p:sp>
      <p:sp>
        <p:nvSpPr>
          <p:cNvPr id="13" name=""/>
          <p:cNvSpPr/>
          <p:nvPr/>
        </p:nvSpPr>
        <p:spPr>
          <a:xfrm>
            <a:off x="6199632" y="3057144"/>
            <a:ext cx="530352"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CMYK </a:t>
            </a:r>
            <a:r>
              <a:rPr lang="ru" sz="900">
                <a:solidFill>
                  <a:srgbClr val="A7A5A5"/>
                </a:solidFill>
                <a:latin typeface="Arial"/>
              </a:rPr>
              <a:t>0/89/84/0</a:t>
            </a:r>
          </a:p>
        </p:txBody>
      </p:sp>
      <p:sp>
        <p:nvSpPr>
          <p:cNvPr id="14" name=""/>
          <p:cNvSpPr/>
          <p:nvPr/>
        </p:nvSpPr>
        <p:spPr>
          <a:xfrm>
            <a:off x="8982456" y="3057144"/>
            <a:ext cx="658368" cy="265176"/>
          </a:xfrm>
          <a:prstGeom prst="rect">
            <a:avLst/>
          </a:prstGeom>
          <a:solidFill>
            <a:srgbClr val="FFFFFF"/>
          </a:solidFill>
        </p:spPr>
        <p:txBody>
          <a:bodyPr lIns="0" tIns="0" rIns="0" bIns="0">
            <a:noAutofit/>
          </a:bodyPr>
          <a:p>
            <a:pPr indent="0">
              <a:lnSpc>
                <a:spcPct val="107000"/>
              </a:lnSpc>
            </a:pPr>
            <a:r>
              <a:rPr lang="en-US" sz="900">
                <a:solidFill>
                  <a:srgbClr val="A7A5A5"/>
                </a:solidFill>
                <a:latin typeface="Arial"/>
              </a:rPr>
              <a:t>CMYK 12/100/82/0</a:t>
            </a:r>
          </a:p>
        </p:txBody>
      </p:sp>
      <p:graphicFrame>
        <p:nvGraphicFramePr>
          <p:cNvPr id="15" name=""/>
          <p:cNvGraphicFramePr>
            <a:graphicFrameLocks noGrp="1"/>
          </p:cNvGraphicFramePr>
          <p:nvPr/>
        </p:nvGraphicFramePr>
        <p:xfrm>
          <a:off x="3410712" y="3861816"/>
          <a:ext cx="2837688" cy="938784"/>
        </p:xfrm>
        <a:graphic>
          <a:graphicData uri="http://schemas.openxmlformats.org/drawingml/2006/table">
            <a:tbl>
              <a:tblPr/>
              <a:tblGrid>
                <a:gridCol w="944880"/>
                <a:gridCol w="947928"/>
                <a:gridCol w="944880"/>
              </a:tblGrid>
              <a:tr h="938784">
                <a:tc>
                  <a:txBody>
                    <a:bodyPr lIns="0" tIns="0" rIns="0" bIns="0">
                      <a:noAutofit/>
                    </a:bodyPr>
                    <a:p>
                      <a:pPr indent="0">
                        <a:lnSpc>
                          <a:spcPct val="109000"/>
                        </a:lnSpc>
                      </a:pPr>
                      <a:r>
                        <a:rPr lang="en-US" sz="900">
                          <a:solidFill>
                            <a:srgbClr val="FFFFFF"/>
                          </a:solidFill>
                          <a:latin typeface="Arial"/>
                        </a:rPr>
                        <a:t>RGB 227/6/19</a:t>
                      </a:r>
                    </a:p>
                  </a:txBody>
                  <a:tcPr marL="0" marR="0" marT="0" marB="0" anchor="b">
                    <a:solidFill>
                      <a:srgbClr val="FF020C"/>
                    </a:solidFill>
                  </a:tcPr>
                </a:tc>
                <a:tc>
                  <a:txBody>
                    <a:bodyPr lIns="0" tIns="0" rIns="0" bIns="0">
                      <a:noAutofit/>
                    </a:bodyPr>
                    <a:p>
                      <a:pPr indent="0">
                        <a:lnSpc>
                          <a:spcPct val="109000"/>
                        </a:lnSpc>
                      </a:pPr>
                      <a:r>
                        <a:rPr lang="en-US" sz="900">
                          <a:solidFill>
                            <a:srgbClr val="FFFFFF"/>
                          </a:solidFill>
                          <a:latin typeface="Arial"/>
                        </a:rPr>
                        <a:t>CMYK 0/100/100/0</a:t>
                      </a:r>
                    </a:p>
                  </a:txBody>
                  <a:tcPr marL="0" marR="0" marT="0" marB="0" anchor="b">
                    <a:solidFill>
                      <a:srgbClr val="FF020C"/>
                    </a:solidFill>
                  </a:tcPr>
                </a:tc>
                <a:tc>
                  <a:txBody>
                    <a:bodyPr lIns="0" tIns="0" rIns="0" bIns="0">
                      <a:noAutofit/>
                    </a:bodyPr>
                    <a:p>
                      <a:pPr marL="52900" indent="0">
                        <a:lnSpc>
                          <a:spcPct val="109000"/>
                        </a:lnSpc>
                      </a:pPr>
                      <a:r>
                        <a:rPr lang="en-US" sz="900">
                          <a:solidFill>
                            <a:srgbClr val="FFFFFF"/>
                          </a:solidFill>
                          <a:latin typeface="Arial"/>
                        </a:rPr>
                        <a:t>Pantone 485C</a:t>
                      </a:r>
                    </a:p>
                  </a:txBody>
                  <a:tcPr marL="0" marR="0" marT="0" marB="0" anchor="b">
                    <a:solidFill>
                      <a:srgbClr val="DE231C"/>
                    </a:solidFill>
                  </a:tcPr>
                </a:tc>
              </a:tr>
            </a:tbl>
          </a:graphicData>
        </a:graphic>
      </p:graphicFrame>
      <p:graphicFrame>
        <p:nvGraphicFramePr>
          <p:cNvPr id="16" name=""/>
          <p:cNvGraphicFramePr>
            <a:graphicFrameLocks noGrp="1"/>
          </p:cNvGraphicFramePr>
          <p:nvPr/>
        </p:nvGraphicFramePr>
        <p:xfrm>
          <a:off x="6342888" y="3861816"/>
          <a:ext cx="2840736" cy="938784"/>
        </p:xfrm>
        <a:graphic>
          <a:graphicData uri="http://schemas.openxmlformats.org/drawingml/2006/table">
            <a:tbl>
              <a:tblPr/>
              <a:tblGrid>
                <a:gridCol w="944880"/>
                <a:gridCol w="950976"/>
                <a:gridCol w="944880"/>
              </a:tblGrid>
              <a:tr h="731520">
                <a:tc>
                  <a:txBody>
                    <a:bodyPr lIns="0" tIns="0" rIns="0" bIns="0">
                      <a:noAutofit/>
                    </a:bodyPr>
                    <a:p>
                      <a:pPr indent="0"/>
                      <a:r>
                        <a:rPr lang="en-US" sz="900">
                          <a:solidFill>
                            <a:srgbClr val="A7A5A5"/>
                          </a:solidFill>
                          <a:latin typeface="Arial"/>
                        </a:rPr>
                        <a:t>RGB</a:t>
                      </a:r>
                    </a:p>
                  </a:txBody>
                  <a:tcPr marL="0" marR="0" marT="0" marB="0" anchor="b">
                    <a:solidFill>
                      <a:srgbClr val="F5E3BD"/>
                    </a:solidFill>
                  </a:tcPr>
                </a:tc>
                <a:tc>
                  <a:txBody>
                    <a:bodyPr lIns="0" tIns="0" rIns="0" bIns="0">
                      <a:noAutofit/>
                    </a:bodyPr>
                    <a:p>
                      <a:pPr indent="0"/>
                      <a:r>
                        <a:rPr lang="en-US" sz="900">
                          <a:solidFill>
                            <a:srgbClr val="A7A5A5"/>
                          </a:solidFill>
                          <a:latin typeface="Arial"/>
                        </a:rPr>
                        <a:t>CMYK</a:t>
                      </a:r>
                    </a:p>
                  </a:txBody>
                  <a:tcPr marL="0" marR="0" marT="0" marB="0" anchor="b">
                    <a:solidFill>
                      <a:srgbClr val="F5E3BD"/>
                    </a:solidFill>
                  </a:tcPr>
                </a:tc>
                <a:tc>
                  <a:txBody>
                    <a:bodyPr lIns="0" tIns="0" rIns="0" bIns="0">
                      <a:noAutofit/>
                    </a:bodyPr>
                    <a:p>
                      <a:pPr indent="88900"/>
                      <a:r>
                        <a:rPr lang="en-US" sz="900">
                          <a:solidFill>
                            <a:srgbClr val="A7A5A5"/>
                          </a:solidFill>
                          <a:latin typeface="Arial"/>
                        </a:rPr>
                        <a:t>Pantone</a:t>
                      </a:r>
                    </a:p>
                  </a:txBody>
                  <a:tcPr marL="0" marR="0" marT="0" marB="0" anchor="b">
                    <a:solidFill>
                      <a:srgbClr val="F5E3BD"/>
                    </a:solidFill>
                  </a:tcPr>
                </a:tc>
              </a:tr>
              <a:tr h="207264">
                <a:tc>
                  <a:txBody>
                    <a:bodyPr lIns="0" tIns="0" rIns="0" bIns="0">
                      <a:noAutofit/>
                    </a:bodyPr>
                    <a:p>
                      <a:pPr indent="0"/>
                      <a:r>
                        <a:rPr lang="en-US" sz="900">
                          <a:solidFill>
                            <a:srgbClr val="A7A5A5"/>
                          </a:solidFill>
                          <a:latin typeface="Arial"/>
                        </a:rPr>
                        <a:t>245/227/196</a:t>
                      </a:r>
                    </a:p>
                  </a:txBody>
                  <a:tcPr marL="0" marR="0" marT="0" marB="0">
                    <a:solidFill>
                      <a:srgbClr val="F5E3BD"/>
                    </a:solidFill>
                  </a:tcPr>
                </a:tc>
                <a:tc>
                  <a:txBody>
                    <a:bodyPr lIns="0" tIns="0" rIns="0" bIns="0">
                      <a:noAutofit/>
                    </a:bodyPr>
                    <a:p>
                      <a:pPr indent="0"/>
                      <a:r>
                        <a:rPr lang="ru" sz="900">
                          <a:solidFill>
                            <a:srgbClr val="A7A5A5"/>
                          </a:solidFill>
                          <a:latin typeface="Arial"/>
                        </a:rPr>
                        <a:t>5/11/27/0</a:t>
                      </a:r>
                    </a:p>
                  </a:txBody>
                  <a:tcPr marL="0" marR="0" marT="0" marB="0">
                    <a:solidFill>
                      <a:srgbClr val="F5E3BD"/>
                    </a:solidFill>
                  </a:tcPr>
                </a:tc>
                <a:tc>
                  <a:txBody>
                    <a:bodyPr lIns="0" tIns="0" rIns="0" bIns="0">
                      <a:noAutofit/>
                    </a:bodyPr>
                    <a:p>
                      <a:pPr indent="88900"/>
                      <a:r>
                        <a:rPr lang="en-US" sz="900">
                          <a:solidFill>
                            <a:srgbClr val="A7A5A5"/>
                          </a:solidFill>
                          <a:latin typeface="Arial"/>
                        </a:rPr>
                        <a:t>P 7499 C</a:t>
                      </a:r>
                    </a:p>
                  </a:txBody>
                  <a:tcPr marL="0" marR="0" marT="0" marB="0">
                    <a:solidFill>
                      <a:srgbClr val="F5E3BD"/>
                    </a:solidFill>
                  </a:tcPr>
                </a:tc>
              </a:tr>
            </a:tbl>
          </a:graphicData>
        </a:graphic>
      </p:graphicFrame>
      <p:sp>
        <p:nvSpPr>
          <p:cNvPr id="17" name=""/>
          <p:cNvSpPr/>
          <p:nvPr/>
        </p:nvSpPr>
        <p:spPr>
          <a:xfrm>
            <a:off x="3419856" y="6038088"/>
            <a:ext cx="277368" cy="124968"/>
          </a:xfrm>
          <a:prstGeom prst="rect">
            <a:avLst/>
          </a:prstGeom>
          <a:solidFill>
            <a:srgbClr val="FFFFFF"/>
          </a:solidFill>
        </p:spPr>
        <p:txBody>
          <a:bodyPr lIns="0" tIns="0" rIns="0" bIns="0" wrap="none">
            <a:noAutofit/>
          </a:bodyPr>
          <a:p>
            <a:pPr indent="0"/>
            <a:r>
              <a:rPr lang="en-US" sz="900">
                <a:solidFill>
                  <a:srgbClr val="A7A5A5"/>
                </a:solidFill>
                <a:latin typeface="Arial"/>
              </a:rPr>
              <a:t>RGB</a:t>
            </a:r>
          </a:p>
        </p:txBody>
      </p:sp>
      <p:sp>
        <p:nvSpPr>
          <p:cNvPr id="18" name=""/>
          <p:cNvSpPr/>
          <p:nvPr/>
        </p:nvSpPr>
        <p:spPr>
          <a:xfrm>
            <a:off x="4322064" y="6062472"/>
            <a:ext cx="1319784" cy="124968"/>
          </a:xfrm>
          <a:prstGeom prst="rect">
            <a:avLst/>
          </a:prstGeom>
          <a:solidFill>
            <a:srgbClr val="FFFFFF"/>
          </a:solidFill>
        </p:spPr>
        <p:txBody>
          <a:bodyPr lIns="0" tIns="0" rIns="0" bIns="0" wrap="none">
            <a:noAutofit/>
          </a:bodyPr>
          <a:p>
            <a:pPr indent="0"/>
            <a:r>
              <a:rPr lang="en-US" sz="900">
                <a:solidFill>
                  <a:srgbClr val="A7A5A5"/>
                </a:solidFill>
                <a:latin typeface="Arial"/>
              </a:rPr>
              <a:t>CMYK       Pantone</a:t>
            </a:r>
          </a:p>
        </p:txBody>
      </p:sp>
      <p:sp>
        <p:nvSpPr>
          <p:cNvPr id="19" name=""/>
          <p:cNvSpPr/>
          <p:nvPr/>
        </p:nvSpPr>
        <p:spPr>
          <a:xfrm>
            <a:off x="3413760" y="6178296"/>
            <a:ext cx="2209800" cy="152400"/>
          </a:xfrm>
          <a:prstGeom prst="rect">
            <a:avLst/>
          </a:prstGeom>
          <a:solidFill>
            <a:srgbClr val="FFFFFF"/>
          </a:solidFill>
        </p:spPr>
        <p:txBody>
          <a:bodyPr lIns="0" tIns="0" rIns="0" bIns="0" wrap="none">
            <a:noAutofit/>
          </a:bodyPr>
          <a:p>
            <a:pPr algn="ctr" indent="0"/>
            <a:r>
              <a:rPr lang="ru" sz="900">
                <a:solidFill>
                  <a:srgbClr val="A7A5A5"/>
                </a:solidFill>
                <a:latin typeface="Arial"/>
              </a:rPr>
              <a:t>246/164/17     0/41/94/0 </a:t>
            </a:r>
            <a:r>
              <a:rPr lang="en-US" sz="900">
                <a:solidFill>
                  <a:srgbClr val="A7A5A5"/>
                </a:solidFill>
                <a:latin typeface="Arial"/>
              </a:rPr>
              <a:t>P </a:t>
            </a:r>
            <a:r>
              <a:rPr lang="ru" sz="900">
                <a:solidFill>
                  <a:srgbClr val="A7A5A5"/>
                </a:solidFill>
                <a:latin typeface="Arial"/>
              </a:rPr>
              <a:t>130 </a:t>
            </a:r>
            <a:r>
              <a:rPr lang="en-US" sz="900">
                <a:solidFill>
                  <a:srgbClr val="A7A5A5"/>
                </a:solidFill>
                <a:latin typeface="Arial"/>
              </a:rPr>
              <a:t>C</a:t>
            </a:r>
          </a:p>
        </p:txBody>
      </p:sp>
      <p:sp>
        <p:nvSpPr>
          <p:cNvPr id="20" name=""/>
          <p:cNvSpPr/>
          <p:nvPr/>
        </p:nvSpPr>
        <p:spPr>
          <a:xfrm>
            <a:off x="6333744" y="6038088"/>
            <a:ext cx="2225040" cy="295656"/>
          </a:xfrm>
          <a:prstGeom prst="rect">
            <a:avLst/>
          </a:prstGeom>
          <a:solidFill>
            <a:srgbClr val="FFFFFF"/>
          </a:solidFill>
        </p:spPr>
        <p:txBody>
          <a:bodyPr lIns="0" tIns="0" rIns="0" bIns="0">
            <a:noAutofit/>
          </a:bodyPr>
          <a:p>
            <a:pPr indent="0"/>
            <a:r>
              <a:rPr lang="en-US" baseline="30000" sz="1000">
                <a:solidFill>
                  <a:srgbClr val="A7A5A5"/>
                </a:solidFill>
                <a:latin typeface="Arial"/>
              </a:rPr>
              <a:t>RGB</a:t>
            </a:r>
            <a:r>
              <a:rPr lang="en-US" sz="1000">
                <a:solidFill>
                  <a:srgbClr val="A7A5A5"/>
                </a:solidFill>
                <a:latin typeface="Arial"/>
              </a:rPr>
              <a:t>        </a:t>
            </a:r>
            <a:r>
              <a:rPr lang="en-US" sz="900">
                <a:solidFill>
                  <a:srgbClr val="A7A5A5"/>
                </a:solidFill>
                <a:latin typeface="Arial"/>
              </a:rPr>
              <a:t>CMYK       Pantone</a:t>
            </a:r>
          </a:p>
          <a:p>
            <a:pPr indent="0"/>
            <a:r>
              <a:rPr lang="ru" sz="900">
                <a:solidFill>
                  <a:srgbClr val="A7A5A5"/>
                </a:solidFill>
                <a:latin typeface="Arial"/>
              </a:rPr>
              <a:t>0/0/0           0/0/0/100      </a:t>
            </a:r>
            <a:r>
              <a:rPr lang="en-US" sz="900">
                <a:solidFill>
                  <a:srgbClr val="A7A5A5"/>
                </a:solidFill>
                <a:latin typeface="Arial"/>
              </a:rPr>
              <a:t>Black</a:t>
            </a:r>
          </a:p>
        </p:txBody>
      </p:sp>
      <p:sp>
        <p:nvSpPr>
          <p:cNvPr id="21"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13</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6201"/>
        </a:solidFill>
        <a:effectLst/>
      </p:bgPr>
    </p:bg>
    <p:spTree>
      <p:nvGrpSpPr>
        <p:cNvPr id="1" name=""/>
        <p:cNvGrpSpPr/>
        <p:nvPr/>
      </p:nvGrpSpPr>
      <p:grpSpPr/>
      <p:sp>
        <p:nvSpPr>
          <p:cNvPr id="2" name=""/>
          <p:cNvSpPr/>
          <p:nvPr/>
        </p:nvSpPr>
        <p:spPr>
          <a:xfrm>
            <a:off x="2697480" y="3276600"/>
            <a:ext cx="722376" cy="1225296"/>
          </a:xfrm>
          <a:prstGeom prst="rect">
            <a:avLst/>
          </a:prstGeom>
          <a:solidFill>
            <a:srgbClr val="FF6201"/>
          </a:solidFill>
        </p:spPr>
        <p:txBody>
          <a:bodyPr lIns="0" tIns="0" rIns="0" bIns="0" wrap="none">
            <a:noAutofit/>
          </a:bodyPr>
          <a:p>
            <a:pPr algn="just" indent="0"/>
            <a:r>
              <a:rPr lang="ru" sz="12700">
                <a:solidFill>
                  <a:srgbClr val="FFFFFF"/>
                </a:solidFill>
                <a:latin typeface="Arial"/>
              </a:rPr>
              <a:t>2</a:t>
            </a:r>
          </a:p>
        </p:txBody>
      </p:sp>
      <p:sp>
        <p:nvSpPr>
          <p:cNvPr id="3" name=""/>
          <p:cNvSpPr/>
          <p:nvPr/>
        </p:nvSpPr>
        <p:spPr>
          <a:xfrm>
            <a:off x="4218432" y="3288792"/>
            <a:ext cx="3218688" cy="1292352"/>
          </a:xfrm>
          <a:prstGeom prst="rect">
            <a:avLst/>
          </a:prstGeom>
          <a:solidFill>
            <a:srgbClr val="FF6201"/>
          </a:solidFill>
        </p:spPr>
        <p:txBody>
          <a:bodyPr lIns="0" tIns="0" rIns="0" bIns="0">
            <a:noAutofit/>
          </a:bodyPr>
          <a:p>
            <a:pPr indent="0">
              <a:lnSpc>
                <a:spcPct val="106000"/>
              </a:lnSpc>
            </a:pPr>
            <a:r>
              <a:rPr lang="ru" sz="4400">
                <a:solidFill>
                  <a:srgbClr val="FFFFFF"/>
                </a:solidFill>
                <a:latin typeface="Impact"/>
              </a:rPr>
              <a:t>ПРАВИЛА РАЗМЕЩЕНИЯ</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779264" y="1438656"/>
            <a:ext cx="4584192" cy="3349752"/>
          </a:xfrm>
          <a:prstGeom prst="rect">
            <a:avLst/>
          </a:prstGeom>
        </p:spPr>
      </p:pic>
      <p:sp>
        <p:nvSpPr>
          <p:cNvPr id="3" name=""/>
          <p:cNvSpPr/>
          <p:nvPr/>
        </p:nvSpPr>
        <p:spPr>
          <a:xfrm>
            <a:off x="454152" y="170688"/>
            <a:ext cx="1908048" cy="192024"/>
          </a:xfrm>
          <a:prstGeom prst="rect">
            <a:avLst/>
          </a:prstGeom>
          <a:solidFill>
            <a:srgbClr val="C2C4BF"/>
          </a:solidFill>
        </p:spPr>
        <p:txBody>
          <a:bodyPr lIns="0" tIns="0" rIns="0" bIns="0" wrap="none">
            <a:noAutofit/>
          </a:bodyPr>
          <a:p>
            <a:pPr indent="0"/>
            <a:r>
              <a:rPr lang="ru" sz="1300">
                <a:solidFill>
                  <a:srgbClr val="FFFFFF"/>
                </a:solidFill>
                <a:latin typeface="Impact"/>
              </a:rPr>
              <a:t>2. ПРАВИЛА РАЗМЕЩЕНИЯ</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1179576"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ОХРАННОЕ ПОЛЕ</a:t>
            </a:r>
          </a:p>
        </p:txBody>
      </p:sp>
      <p:sp>
        <p:nvSpPr>
          <p:cNvPr id="6" name=""/>
          <p:cNvSpPr/>
          <p:nvPr/>
        </p:nvSpPr>
        <p:spPr>
          <a:xfrm>
            <a:off x="1051560" y="1725168"/>
            <a:ext cx="2359152" cy="2130552"/>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Охранное поле определяет минимально допустимое расстояние от логотипа до других изобразительных или текстовых элементов макета.</a:t>
            </a:r>
          </a:p>
          <a:p>
            <a:pPr indent="0">
              <a:lnSpc>
                <a:spcPct val="105000"/>
              </a:lnSpc>
              <a:spcAft>
                <a:spcPts val="770"/>
              </a:spcAft>
            </a:pPr>
            <a:r>
              <a:rPr lang="ru" sz="1000">
                <a:solidFill>
                  <a:srgbClr val="6F7173"/>
                </a:solidFill>
                <a:latin typeface="Arial"/>
              </a:rPr>
              <a:t>Не допускается размещение графических или текстовых элементов внутри охранного поля. Рекомендованная величина охранного поля показана на рисунке.</a:t>
            </a:r>
          </a:p>
          <a:p>
            <a:pPr indent="0">
              <a:lnSpc>
                <a:spcPct val="105000"/>
              </a:lnSpc>
            </a:pPr>
            <a:r>
              <a:rPr lang="ru" sz="1000">
                <a:solidFill>
                  <a:srgbClr val="6F7173"/>
                </a:solidFill>
                <a:latin typeface="Arial"/>
              </a:rPr>
              <a:t>За единицу измерения размеров охранного поля принята высота литеры «П» слова «ПОБЕДА».</a:t>
            </a:r>
          </a:p>
        </p:txBody>
      </p:sp>
      <p:sp>
        <p:nvSpPr>
          <p:cNvPr id="7"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15</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203192" y="1758696"/>
            <a:ext cx="947928" cy="2045208"/>
          </a:xfrm>
          <a:prstGeom prst="rect">
            <a:avLst/>
          </a:prstGeom>
        </p:spPr>
      </p:pic>
      <p:pic>
        <p:nvPicPr>
          <p:cNvPr id="3" name=""/>
          <p:cNvPicPr>
            <a:picLocks noChangeAspect="1"/>
          </p:cNvPicPr>
          <p:nvPr/>
        </p:nvPicPr>
        <p:blipFill>
          <a:blip r:embed="rPictId1"/>
          <a:stretch>
            <a:fillRect/>
          </a:stretch>
        </p:blipFill>
        <p:spPr>
          <a:xfrm>
            <a:off x="6312408" y="1612392"/>
            <a:ext cx="1383792" cy="2404872"/>
          </a:xfrm>
          <a:prstGeom prst="rect">
            <a:avLst/>
          </a:prstGeom>
        </p:spPr>
      </p:pic>
      <p:pic>
        <p:nvPicPr>
          <p:cNvPr id="4" name=""/>
          <p:cNvPicPr>
            <a:picLocks noChangeAspect="1"/>
          </p:cNvPicPr>
          <p:nvPr/>
        </p:nvPicPr>
        <p:blipFill>
          <a:blip r:embed="rPictId2"/>
          <a:stretch>
            <a:fillRect/>
          </a:stretch>
        </p:blipFill>
        <p:spPr>
          <a:xfrm>
            <a:off x="5099304" y="4864608"/>
            <a:ext cx="1499616" cy="1207008"/>
          </a:xfrm>
          <a:prstGeom prst="rect">
            <a:avLst/>
          </a:prstGeom>
        </p:spPr>
      </p:pic>
      <p:sp>
        <p:nvSpPr>
          <p:cNvPr id="5" name=""/>
          <p:cNvSpPr/>
          <p:nvPr/>
        </p:nvSpPr>
        <p:spPr>
          <a:xfrm>
            <a:off x="454152" y="170688"/>
            <a:ext cx="1908048" cy="192024"/>
          </a:xfrm>
          <a:prstGeom prst="rect">
            <a:avLst/>
          </a:prstGeom>
          <a:solidFill>
            <a:srgbClr val="C2C4BF"/>
          </a:solidFill>
        </p:spPr>
        <p:txBody>
          <a:bodyPr lIns="0" tIns="0" rIns="0" bIns="0" wrap="none">
            <a:noAutofit/>
          </a:bodyPr>
          <a:p>
            <a:pPr indent="0"/>
            <a:r>
              <a:rPr lang="ru" sz="1300">
                <a:solidFill>
                  <a:srgbClr val="FFFFFF"/>
                </a:solidFill>
                <a:latin typeface="Impact"/>
              </a:rPr>
              <a:t>2. ПРАВИЛА РАЗМЕЩЕНИЯ</a:t>
            </a:r>
          </a:p>
        </p:txBody>
      </p:sp>
      <p:sp>
        <p:nvSpPr>
          <p:cNvPr id="6"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1051560" y="999744"/>
            <a:ext cx="1923288"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МИНИМАЛЬНЫЕ РАЗМЕРЫ</a:t>
            </a:r>
          </a:p>
        </p:txBody>
      </p:sp>
      <p:sp>
        <p:nvSpPr>
          <p:cNvPr id="8" name=""/>
          <p:cNvSpPr/>
          <p:nvPr/>
        </p:nvSpPr>
        <p:spPr>
          <a:xfrm>
            <a:off x="1057656" y="1725168"/>
            <a:ext cx="2313432" cy="4632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В минимальных размерах допустимо использовать только редуцированные версии логотипов.</a:t>
            </a:r>
          </a:p>
        </p:txBody>
      </p:sp>
      <p:sp>
        <p:nvSpPr>
          <p:cNvPr id="9" name=""/>
          <p:cNvSpPr/>
          <p:nvPr/>
        </p:nvSpPr>
        <p:spPr>
          <a:xfrm>
            <a:off x="4440936" y="4002024"/>
            <a:ext cx="481584" cy="146304"/>
          </a:xfrm>
          <a:prstGeom prst="rect">
            <a:avLst/>
          </a:prstGeom>
          <a:solidFill>
            <a:srgbClr val="FFFFFF"/>
          </a:solidFill>
        </p:spPr>
        <p:txBody>
          <a:bodyPr lIns="0" tIns="0" rIns="0" bIns="0" wrap="none">
            <a:noAutofit/>
          </a:bodyPr>
          <a:p>
            <a:pPr indent="0"/>
            <a:r>
              <a:rPr lang="ru" sz="1000">
                <a:solidFill>
                  <a:srgbClr val="A9A8A8"/>
                </a:solidFill>
                <a:latin typeface="Arial"/>
              </a:rPr>
              <a:t>14,4 мм</a:t>
            </a:r>
          </a:p>
        </p:txBody>
      </p:sp>
      <p:sp>
        <p:nvSpPr>
          <p:cNvPr id="10" name=""/>
          <p:cNvSpPr/>
          <p:nvPr/>
        </p:nvSpPr>
        <p:spPr>
          <a:xfrm>
            <a:off x="8223504" y="2770632"/>
            <a:ext cx="384048" cy="128016"/>
          </a:xfrm>
          <a:prstGeom prst="rect">
            <a:avLst/>
          </a:prstGeom>
          <a:solidFill>
            <a:srgbClr val="FFFFFF"/>
          </a:solidFill>
        </p:spPr>
        <p:txBody>
          <a:bodyPr lIns="0" tIns="0" rIns="0" bIns="0" wrap="none">
            <a:noAutofit/>
          </a:bodyPr>
          <a:p>
            <a:pPr indent="0"/>
            <a:r>
              <a:rPr lang="ru" sz="1000">
                <a:solidFill>
                  <a:srgbClr val="A9A8A8"/>
                </a:solidFill>
                <a:latin typeface="Arial"/>
              </a:rPr>
              <a:t>30 мм</a:t>
            </a:r>
          </a:p>
        </p:txBody>
      </p:sp>
      <p:sp>
        <p:nvSpPr>
          <p:cNvPr id="11" name=""/>
          <p:cNvSpPr/>
          <p:nvPr/>
        </p:nvSpPr>
        <p:spPr>
          <a:xfrm>
            <a:off x="7449312" y="5123688"/>
            <a:ext cx="420624" cy="146304"/>
          </a:xfrm>
          <a:prstGeom prst="rect">
            <a:avLst/>
          </a:prstGeom>
          <a:solidFill>
            <a:srgbClr val="FFFFFF"/>
          </a:solidFill>
        </p:spPr>
        <p:txBody>
          <a:bodyPr lIns="0" tIns="0" rIns="0" bIns="0" wrap="none">
            <a:noAutofit/>
          </a:bodyPr>
          <a:p>
            <a:pPr indent="0"/>
            <a:r>
              <a:rPr lang="ru" sz="1000">
                <a:solidFill>
                  <a:srgbClr val="A9A8A8"/>
                </a:solidFill>
                <a:latin typeface="Arial"/>
              </a:rPr>
              <a:t>4,3 мм</a:t>
            </a:r>
          </a:p>
        </p:txBody>
      </p:sp>
      <p:sp>
        <p:nvSpPr>
          <p:cNvPr id="12"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16</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599432" y="2115312"/>
            <a:ext cx="743712" cy="1335024"/>
          </a:xfrm>
          <a:prstGeom prst="rect">
            <a:avLst/>
          </a:prstGeom>
        </p:spPr>
      </p:pic>
      <p:pic>
        <p:nvPicPr>
          <p:cNvPr id="3" name=""/>
          <p:cNvPicPr>
            <a:picLocks noChangeAspect="1"/>
          </p:cNvPicPr>
          <p:nvPr/>
        </p:nvPicPr>
        <p:blipFill>
          <a:blip r:embed="rPictId1"/>
          <a:stretch>
            <a:fillRect/>
          </a:stretch>
        </p:blipFill>
        <p:spPr>
          <a:xfrm>
            <a:off x="6391656" y="2115312"/>
            <a:ext cx="743712" cy="1335024"/>
          </a:xfrm>
          <a:prstGeom prst="rect">
            <a:avLst/>
          </a:prstGeom>
        </p:spPr>
      </p:pic>
      <p:pic>
        <p:nvPicPr>
          <p:cNvPr id="4" name=""/>
          <p:cNvPicPr>
            <a:picLocks noChangeAspect="1"/>
          </p:cNvPicPr>
          <p:nvPr/>
        </p:nvPicPr>
        <p:blipFill>
          <a:blip r:embed="rPictId2"/>
          <a:stretch>
            <a:fillRect/>
          </a:stretch>
        </p:blipFill>
        <p:spPr>
          <a:xfrm>
            <a:off x="4593336" y="4721352"/>
            <a:ext cx="752856" cy="1341120"/>
          </a:xfrm>
          <a:prstGeom prst="rect">
            <a:avLst/>
          </a:prstGeom>
        </p:spPr>
      </p:pic>
      <p:pic>
        <p:nvPicPr>
          <p:cNvPr id="5" name=""/>
          <p:cNvPicPr>
            <a:picLocks noChangeAspect="1"/>
          </p:cNvPicPr>
          <p:nvPr/>
        </p:nvPicPr>
        <p:blipFill>
          <a:blip r:embed="rPictId3"/>
          <a:stretch>
            <a:fillRect/>
          </a:stretch>
        </p:blipFill>
        <p:spPr>
          <a:xfrm>
            <a:off x="6391656" y="4727448"/>
            <a:ext cx="743712" cy="1335024"/>
          </a:xfrm>
          <a:prstGeom prst="rect">
            <a:avLst/>
          </a:prstGeom>
        </p:spPr>
      </p:pic>
      <p:sp>
        <p:nvSpPr>
          <p:cNvPr id="6" name=""/>
          <p:cNvSpPr/>
          <p:nvPr/>
        </p:nvSpPr>
        <p:spPr>
          <a:xfrm>
            <a:off x="454152" y="170688"/>
            <a:ext cx="1908048" cy="192024"/>
          </a:xfrm>
          <a:prstGeom prst="rect">
            <a:avLst/>
          </a:prstGeom>
          <a:solidFill>
            <a:srgbClr val="C2C4BF"/>
          </a:solidFill>
        </p:spPr>
        <p:txBody>
          <a:bodyPr lIns="0" tIns="0" rIns="0" bIns="0" wrap="none">
            <a:noAutofit/>
          </a:bodyPr>
          <a:p>
            <a:pPr indent="0"/>
            <a:r>
              <a:rPr lang="ru" sz="1300">
                <a:solidFill>
                  <a:srgbClr val="FFFFFF"/>
                </a:solidFill>
                <a:latin typeface="Impact"/>
              </a:rPr>
              <a:t>2. ПРАВИЛА РАЗМЕЩЕНИЯ</a:t>
            </a:r>
          </a:p>
        </p:txBody>
      </p:sp>
      <p:sp>
        <p:nvSpPr>
          <p:cNvPr id="7"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8" name=""/>
          <p:cNvSpPr/>
          <p:nvPr/>
        </p:nvSpPr>
        <p:spPr>
          <a:xfrm>
            <a:off x="1051560" y="999744"/>
            <a:ext cx="1929384"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ИСПОЛЬЗОВАНИЕ НА ФОНЕ</a:t>
            </a:r>
          </a:p>
        </p:txBody>
      </p:sp>
      <p:sp>
        <p:nvSpPr>
          <p:cNvPr id="9" name=""/>
          <p:cNvSpPr/>
          <p:nvPr/>
        </p:nvSpPr>
        <p:spPr>
          <a:xfrm>
            <a:off x="1048512" y="1725168"/>
            <a:ext cx="2432304" cy="1216152"/>
          </a:xfrm>
          <a:prstGeom prst="rect">
            <a:avLst/>
          </a:prstGeom>
          <a:solidFill>
            <a:srgbClr val="FFFFFF"/>
          </a:solidFill>
        </p:spPr>
        <p:txBody>
          <a:bodyPr lIns="0" tIns="0" rIns="0" bIns="0">
            <a:noAutofit/>
          </a:bodyPr>
          <a:p>
            <a:pPr indent="0">
              <a:lnSpc>
                <a:spcPct val="105000"/>
              </a:lnSpc>
              <a:spcAft>
                <a:spcPts val="770"/>
              </a:spcAft>
            </a:pPr>
            <a:r>
              <a:rPr lang="ru" b="1" sz="1000">
                <a:solidFill>
                  <a:srgbClr val="6F7173"/>
                </a:solidFill>
                <a:latin typeface="Arial"/>
              </a:rPr>
              <a:t>Основные варианты</a:t>
            </a:r>
          </a:p>
          <a:p>
            <a:pPr indent="0">
              <a:lnSpc>
                <a:spcPct val="105000"/>
              </a:lnSpc>
            </a:pPr>
            <a:r>
              <a:rPr lang="ru" sz="1000">
                <a:solidFill>
                  <a:srgbClr val="6F7173"/>
                </a:solidFill>
                <a:latin typeface="Arial"/>
              </a:rPr>
              <a:t>Необходимо использовать на белом, светло-сером, светлобежевом и светло-голубом фонах. Данные варианты предназначены для полноцветной печати и для использования на цифровых носителях.</a:t>
            </a:r>
          </a:p>
        </p:txBody>
      </p:sp>
      <p:sp>
        <p:nvSpPr>
          <p:cNvPr id="10" name=""/>
          <p:cNvSpPr/>
          <p:nvPr/>
        </p:nvSpPr>
        <p:spPr>
          <a:xfrm>
            <a:off x="4581144" y="3444240"/>
            <a:ext cx="762000" cy="234696"/>
          </a:xfrm>
          <a:prstGeom prst="rect">
            <a:avLst/>
          </a:prstGeom>
          <a:solidFill>
            <a:srgbClr val="FFFFFF"/>
          </a:solidFill>
        </p:spPr>
        <p:txBody>
          <a:bodyPr lIns="0" tIns="0" rIns="0" bIns="0" wrap="none">
            <a:noAutofit/>
          </a:bodyPr>
          <a:p>
            <a:pPr algn="ctr" indent="0"/>
            <a:r>
              <a:rPr lang="ru" b="1" sz="1100">
                <a:solidFill>
                  <a:srgbClr val="FB3A1B"/>
                </a:solidFill>
                <a:latin typeface="Arial"/>
              </a:rPr>
              <a:t>ПОБЕДА!</a:t>
            </a:r>
          </a:p>
        </p:txBody>
      </p:sp>
      <p:sp>
        <p:nvSpPr>
          <p:cNvPr id="11" name=""/>
          <p:cNvSpPr/>
          <p:nvPr/>
        </p:nvSpPr>
        <p:spPr>
          <a:xfrm>
            <a:off x="6373368" y="3444240"/>
            <a:ext cx="762000" cy="234696"/>
          </a:xfrm>
          <a:prstGeom prst="rect">
            <a:avLst/>
          </a:prstGeom>
          <a:solidFill>
            <a:srgbClr val="DFDFDF"/>
          </a:solidFill>
        </p:spPr>
        <p:txBody>
          <a:bodyPr lIns="0" tIns="0" rIns="0" bIns="0" wrap="none">
            <a:noAutofit/>
          </a:bodyPr>
          <a:p>
            <a:pPr algn="ctr" indent="0"/>
            <a:r>
              <a:rPr lang="ru" b="1" sz="1100">
                <a:solidFill>
                  <a:srgbClr val="FB3A1B"/>
                </a:solidFill>
                <a:latin typeface="Arial"/>
              </a:rPr>
              <a:t>ПОБЕДА!</a:t>
            </a:r>
          </a:p>
        </p:txBody>
      </p:sp>
      <p:sp>
        <p:nvSpPr>
          <p:cNvPr id="12" name=""/>
          <p:cNvSpPr/>
          <p:nvPr/>
        </p:nvSpPr>
        <p:spPr>
          <a:xfrm>
            <a:off x="4581144" y="6056376"/>
            <a:ext cx="762000" cy="237744"/>
          </a:xfrm>
          <a:prstGeom prst="rect">
            <a:avLst/>
          </a:prstGeom>
          <a:solidFill>
            <a:srgbClr val="FCE3C4"/>
          </a:solidFill>
        </p:spPr>
        <p:txBody>
          <a:bodyPr lIns="0" tIns="0" rIns="0" bIns="0" wrap="none">
            <a:noAutofit/>
          </a:bodyPr>
          <a:p>
            <a:pPr indent="0"/>
            <a:r>
              <a:rPr lang="ru" b="1" sz="1100">
                <a:solidFill>
                  <a:srgbClr val="FB3A1B"/>
                </a:solidFill>
                <a:latin typeface="Arial"/>
              </a:rPr>
              <a:t>ПОБЕДА!</a:t>
            </a:r>
          </a:p>
        </p:txBody>
      </p:sp>
      <p:sp>
        <p:nvSpPr>
          <p:cNvPr id="13" name=""/>
          <p:cNvSpPr/>
          <p:nvPr/>
        </p:nvSpPr>
        <p:spPr>
          <a:xfrm>
            <a:off x="6373368" y="6056376"/>
            <a:ext cx="762000" cy="234696"/>
          </a:xfrm>
          <a:prstGeom prst="rect">
            <a:avLst/>
          </a:prstGeom>
          <a:solidFill>
            <a:srgbClr val="B9E9FF"/>
          </a:solidFill>
        </p:spPr>
        <p:txBody>
          <a:bodyPr lIns="0" tIns="0" rIns="0" bIns="0" wrap="none">
            <a:noAutofit/>
          </a:bodyPr>
          <a:p>
            <a:pPr algn="ctr" indent="0"/>
            <a:r>
              <a:rPr lang="ru" b="1" sz="1100">
                <a:solidFill>
                  <a:srgbClr val="FB3A1B"/>
                </a:solidFill>
                <a:latin typeface="Arial"/>
              </a:rPr>
              <a:t>ПОБЕДА!</a:t>
            </a:r>
          </a:p>
        </p:txBody>
      </p:sp>
      <p:sp>
        <p:nvSpPr>
          <p:cNvPr id="14"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17</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239768" y="1886712"/>
            <a:ext cx="1463040" cy="2002536"/>
          </a:xfrm>
          <a:prstGeom prst="rect">
            <a:avLst/>
          </a:prstGeom>
        </p:spPr>
      </p:pic>
      <p:pic>
        <p:nvPicPr>
          <p:cNvPr id="3" name=""/>
          <p:cNvPicPr>
            <a:picLocks noChangeAspect="1"/>
          </p:cNvPicPr>
          <p:nvPr/>
        </p:nvPicPr>
        <p:blipFill>
          <a:blip r:embed="rPictId1"/>
          <a:stretch>
            <a:fillRect/>
          </a:stretch>
        </p:blipFill>
        <p:spPr>
          <a:xfrm>
            <a:off x="6391656" y="2109216"/>
            <a:ext cx="749808" cy="1344168"/>
          </a:xfrm>
          <a:prstGeom prst="rect">
            <a:avLst/>
          </a:prstGeom>
        </p:spPr>
      </p:pic>
      <p:pic>
        <p:nvPicPr>
          <p:cNvPr id="4" name=""/>
          <p:cNvPicPr>
            <a:picLocks noChangeAspect="1"/>
          </p:cNvPicPr>
          <p:nvPr/>
        </p:nvPicPr>
        <p:blipFill>
          <a:blip r:embed="rPictId2"/>
          <a:stretch>
            <a:fillRect/>
          </a:stretch>
        </p:blipFill>
        <p:spPr>
          <a:xfrm>
            <a:off x="4239768" y="4498848"/>
            <a:ext cx="1463040" cy="1999488"/>
          </a:xfrm>
          <a:prstGeom prst="rect">
            <a:avLst/>
          </a:prstGeom>
        </p:spPr>
      </p:pic>
      <p:pic>
        <p:nvPicPr>
          <p:cNvPr id="5" name=""/>
          <p:cNvPicPr>
            <a:picLocks noChangeAspect="1"/>
          </p:cNvPicPr>
          <p:nvPr/>
        </p:nvPicPr>
        <p:blipFill>
          <a:blip r:embed="rPictId3"/>
          <a:stretch>
            <a:fillRect/>
          </a:stretch>
        </p:blipFill>
        <p:spPr>
          <a:xfrm>
            <a:off x="6035040" y="4495800"/>
            <a:ext cx="1478280" cy="2002536"/>
          </a:xfrm>
          <a:prstGeom prst="rect">
            <a:avLst/>
          </a:prstGeom>
        </p:spPr>
      </p:pic>
      <p:sp>
        <p:nvSpPr>
          <p:cNvPr id="6" name=""/>
          <p:cNvSpPr/>
          <p:nvPr/>
        </p:nvSpPr>
        <p:spPr>
          <a:xfrm>
            <a:off x="454152" y="170688"/>
            <a:ext cx="1898904" cy="192024"/>
          </a:xfrm>
          <a:prstGeom prst="rect">
            <a:avLst/>
          </a:prstGeom>
          <a:solidFill>
            <a:srgbClr val="FF6301"/>
          </a:solidFill>
        </p:spPr>
        <p:txBody>
          <a:bodyPr lIns="0" tIns="0" rIns="0" bIns="0" wrap="none">
            <a:noAutofit/>
          </a:bodyPr>
          <a:p>
            <a:pPr indent="0"/>
            <a:r>
              <a:rPr lang="ru" sz="1300">
                <a:solidFill>
                  <a:srgbClr val="FFFFFF"/>
                </a:solidFill>
                <a:latin typeface="Impact"/>
              </a:rPr>
              <a:t>2. ПРАВИЛА РАЗМЕЩЕНИЯ</a:t>
            </a:r>
          </a:p>
        </p:txBody>
      </p:sp>
      <p:sp>
        <p:nvSpPr>
          <p:cNvPr id="7"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8" name=""/>
          <p:cNvSpPr/>
          <p:nvPr/>
        </p:nvSpPr>
        <p:spPr>
          <a:xfrm>
            <a:off x="1051560" y="999744"/>
            <a:ext cx="1920240"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ИСПОЛЬЗОВАНИЕ НА ФОНЕ</a:t>
            </a:r>
          </a:p>
        </p:txBody>
      </p:sp>
      <p:sp>
        <p:nvSpPr>
          <p:cNvPr id="9" name=""/>
          <p:cNvSpPr/>
          <p:nvPr/>
        </p:nvSpPr>
        <p:spPr>
          <a:xfrm>
            <a:off x="1048512" y="1728216"/>
            <a:ext cx="2337816" cy="1517904"/>
          </a:xfrm>
          <a:prstGeom prst="rect">
            <a:avLst/>
          </a:prstGeom>
          <a:solidFill>
            <a:srgbClr val="FFFFFF"/>
          </a:solidFill>
        </p:spPr>
        <p:txBody>
          <a:bodyPr lIns="0" tIns="0" rIns="0" bIns="0">
            <a:noAutofit/>
          </a:bodyPr>
          <a:p>
            <a:pPr indent="0">
              <a:lnSpc>
                <a:spcPct val="105000"/>
              </a:lnSpc>
              <a:spcAft>
                <a:spcPts val="770"/>
              </a:spcAft>
            </a:pPr>
            <a:r>
              <a:rPr lang="ru" b="1" sz="1000">
                <a:solidFill>
                  <a:srgbClr val="6F7173"/>
                </a:solidFill>
                <a:latin typeface="Arial"/>
              </a:rPr>
              <a:t>Монохромные детализированные варианты</a:t>
            </a:r>
          </a:p>
          <a:p>
            <a:pPr indent="0">
              <a:lnSpc>
                <a:spcPct val="105000"/>
              </a:lnSpc>
            </a:pPr>
            <a:r>
              <a:rPr lang="ru" sz="1000">
                <a:solidFill>
                  <a:srgbClr val="6F7173"/>
                </a:solidFill>
                <a:latin typeface="Arial"/>
              </a:rPr>
              <a:t>Необходимо использовать на текстурных фонах и фонах светлой тональности. Данные варианты предназначены для тиснения, гравировки, шелкотрафаретной, флексопечати, тампопечати и плоттерной резки.</a:t>
            </a:r>
          </a:p>
        </p:txBody>
      </p:sp>
      <p:sp>
        <p:nvSpPr>
          <p:cNvPr id="10" name=""/>
          <p:cNvSpPr/>
          <p:nvPr/>
        </p:nvSpPr>
        <p:spPr>
          <a:xfrm>
            <a:off x="4215384" y="1639824"/>
            <a:ext cx="1859280" cy="158496"/>
          </a:xfrm>
          <a:prstGeom prst="rect">
            <a:avLst/>
          </a:prstGeom>
          <a:solidFill>
            <a:srgbClr val="FFFFFF"/>
          </a:solidFill>
        </p:spPr>
        <p:txBody>
          <a:bodyPr lIns="0" tIns="0" rIns="0" bIns="0" wrap="none">
            <a:noAutofit/>
          </a:bodyPr>
          <a:p>
            <a:pPr algn="ctr" indent="0"/>
            <a:r>
              <a:rPr lang="ru" sz="1000">
                <a:solidFill>
                  <a:srgbClr val="6F7173"/>
                </a:solidFill>
                <a:latin typeface="Arial"/>
              </a:rPr>
              <a:t>Детализированный контурный</a:t>
            </a:r>
          </a:p>
        </p:txBody>
      </p:sp>
      <p:sp>
        <p:nvSpPr>
          <p:cNvPr id="11" name=""/>
          <p:cNvSpPr/>
          <p:nvPr/>
        </p:nvSpPr>
        <p:spPr>
          <a:xfrm>
            <a:off x="6391656" y="3447288"/>
            <a:ext cx="743712" cy="234696"/>
          </a:xfrm>
          <a:prstGeom prst="rect">
            <a:avLst/>
          </a:prstGeom>
          <a:solidFill>
            <a:srgbClr val="FFFFFF"/>
          </a:solidFill>
        </p:spPr>
        <p:txBody>
          <a:bodyPr lIns="0" tIns="0" rIns="0" bIns="0" wrap="none">
            <a:noAutofit/>
          </a:bodyPr>
          <a:p>
            <a:pPr algn="ctr" indent="0"/>
            <a:r>
              <a:rPr lang="ru" b="1" sz="1100">
                <a:solidFill>
                  <a:srgbClr val="FF010C"/>
                </a:solidFill>
                <a:latin typeface="Arial"/>
              </a:rPr>
              <a:t>ПОБЕДА!</a:t>
            </a:r>
          </a:p>
        </p:txBody>
      </p:sp>
      <p:sp>
        <p:nvSpPr>
          <p:cNvPr id="12" name=""/>
          <p:cNvSpPr/>
          <p:nvPr/>
        </p:nvSpPr>
        <p:spPr>
          <a:xfrm>
            <a:off x="1048512" y="3864864"/>
            <a:ext cx="2520696" cy="2417064"/>
          </a:xfrm>
          <a:prstGeom prst="rect">
            <a:avLst/>
          </a:prstGeom>
          <a:solidFill>
            <a:srgbClr val="FFFFFF"/>
          </a:solidFill>
        </p:spPr>
        <p:txBody>
          <a:bodyPr lIns="0" tIns="0" rIns="0" bIns="0">
            <a:noAutofit/>
          </a:bodyPr>
          <a:p>
            <a:pPr indent="0">
              <a:lnSpc>
                <a:spcPct val="105000"/>
              </a:lnSpc>
              <a:spcAft>
                <a:spcPts val="770"/>
              </a:spcAft>
            </a:pPr>
            <a:r>
              <a:rPr lang="ru" b="1" sz="1000">
                <a:solidFill>
                  <a:srgbClr val="6F7173"/>
                </a:solidFill>
                <a:latin typeface="Arial"/>
              </a:rPr>
              <a:t>Инверсные варианты</a:t>
            </a:r>
          </a:p>
          <a:p>
            <a:pPr indent="0">
              <a:lnSpc>
                <a:spcPct val="105000"/>
              </a:lnSpc>
              <a:spcAft>
                <a:spcPts val="770"/>
              </a:spcAft>
            </a:pPr>
            <a:r>
              <a:rPr lang="ru" sz="1000">
                <a:solidFill>
                  <a:srgbClr val="6F7173"/>
                </a:solidFill>
                <a:latin typeface="Arial"/>
              </a:rPr>
              <a:t>Необходимо использовать на материалах плотной тональности или стилеобразующем градиенте.</a:t>
            </a:r>
          </a:p>
          <a:p>
            <a:pPr indent="0">
              <a:lnSpc>
                <a:spcPct val="105000"/>
              </a:lnSpc>
              <a:spcAft>
                <a:spcPts val="770"/>
              </a:spcAft>
            </a:pPr>
            <a:r>
              <a:rPr lang="ru" sz="1000">
                <a:solidFill>
                  <a:srgbClr val="6F7173"/>
                </a:solidFill>
                <a:latin typeface="Arial"/>
              </a:rPr>
              <a:t>Данные варианты предназначены для полноцветной печати, шелкотрафаретной печати, тампопечати, тиснения, гравировки и плоттерной резки.</a:t>
            </a:r>
          </a:p>
          <a:p>
            <a:pPr indent="0">
              <a:lnSpc>
                <a:spcPct val="105000"/>
              </a:lnSpc>
            </a:pPr>
            <a:r>
              <a:rPr lang="ru" sz="1000">
                <a:solidFill>
                  <a:srgbClr val="FF010B"/>
                </a:solidFill>
                <a:latin typeface="Arial"/>
              </a:rPr>
              <a:t>Не предназначены для использования в наружной рекламе, печатной рекламе, оформлении интерьеров, оформлении экстерьеров и на интернет-сайтах.</a:t>
            </a:r>
          </a:p>
        </p:txBody>
      </p:sp>
      <p:sp>
        <p:nvSpPr>
          <p:cNvPr id="13" name=""/>
          <p:cNvSpPr/>
          <p:nvPr/>
        </p:nvSpPr>
        <p:spPr>
          <a:xfrm>
            <a:off x="4221480" y="4255008"/>
            <a:ext cx="676656" cy="140208"/>
          </a:xfrm>
          <a:prstGeom prst="rect">
            <a:avLst/>
          </a:prstGeom>
          <a:solidFill>
            <a:srgbClr val="FFFFFF"/>
          </a:solidFill>
        </p:spPr>
        <p:txBody>
          <a:bodyPr lIns="0" tIns="0" rIns="0" bIns="0" wrap="none">
            <a:noAutofit/>
          </a:bodyPr>
          <a:p>
            <a:pPr algn="ctr" indent="0"/>
            <a:r>
              <a:rPr lang="ru" sz="1000">
                <a:solidFill>
                  <a:srgbClr val="6F7173"/>
                </a:solidFill>
                <a:latin typeface="Arial"/>
              </a:rPr>
              <a:t>Контурный</a:t>
            </a:r>
          </a:p>
        </p:txBody>
      </p:sp>
      <p:sp>
        <p:nvSpPr>
          <p:cNvPr id="14"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18</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637032" y="3459480"/>
            <a:ext cx="3526536" cy="1834896"/>
          </a:xfrm>
          <a:prstGeom prst="rect">
            <a:avLst/>
          </a:prstGeom>
          <a:solidFill>
            <a:srgbClr val="FFFFFF"/>
          </a:solidFill>
        </p:spPr>
        <p:txBody>
          <a:bodyPr lIns="0" tIns="0" rIns="0" bIns="0">
            <a:noAutofit/>
          </a:bodyPr>
          <a:p>
            <a:pPr indent="0">
              <a:spcAft>
                <a:spcPts val="1260"/>
              </a:spcAft>
            </a:pPr>
            <a:r>
              <a:rPr lang="ru" sz="4400">
                <a:solidFill>
                  <a:srgbClr val="FF010C"/>
                </a:solidFill>
                <a:latin typeface="Impact"/>
              </a:rPr>
              <a:t>БРЕНДБУК</a:t>
            </a:r>
          </a:p>
          <a:p>
            <a:pPr indent="0"/>
            <a:r>
              <a:rPr lang="ru" sz="1800">
                <a:solidFill>
                  <a:srgbClr val="FF010C"/>
                </a:solidFill>
                <a:latin typeface="Arial"/>
              </a:rPr>
              <a:t>80-я годовщина Победы в Великой Отечественной войне 1941-1945 годов</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21024" y="1231392"/>
            <a:ext cx="1901952" cy="2380488"/>
          </a:xfrm>
          <a:prstGeom prst="rect">
            <a:avLst/>
          </a:prstGeom>
        </p:spPr>
      </p:pic>
      <p:pic>
        <p:nvPicPr>
          <p:cNvPr id="3" name=""/>
          <p:cNvPicPr>
            <a:picLocks noChangeAspect="1"/>
          </p:cNvPicPr>
          <p:nvPr/>
        </p:nvPicPr>
        <p:blipFill>
          <a:blip r:embed="rPictId1"/>
          <a:stretch>
            <a:fillRect/>
          </a:stretch>
        </p:blipFill>
        <p:spPr>
          <a:xfrm>
            <a:off x="5769864" y="1085088"/>
            <a:ext cx="3733800" cy="2520696"/>
          </a:xfrm>
          <a:prstGeom prst="rect">
            <a:avLst/>
          </a:prstGeom>
        </p:spPr>
      </p:pic>
      <p:pic>
        <p:nvPicPr>
          <p:cNvPr id="4" name=""/>
          <p:cNvPicPr>
            <a:picLocks noChangeAspect="1"/>
          </p:cNvPicPr>
          <p:nvPr/>
        </p:nvPicPr>
        <p:blipFill>
          <a:blip r:embed="rPictId2"/>
          <a:stretch>
            <a:fillRect/>
          </a:stretch>
        </p:blipFill>
        <p:spPr>
          <a:xfrm>
            <a:off x="3614928" y="4126992"/>
            <a:ext cx="5882640" cy="2520696"/>
          </a:xfrm>
          <a:prstGeom prst="rect">
            <a:avLst/>
          </a:prstGeom>
        </p:spPr>
      </p:pic>
      <p:sp>
        <p:nvSpPr>
          <p:cNvPr id="5" name=""/>
          <p:cNvSpPr/>
          <p:nvPr/>
        </p:nvSpPr>
        <p:spPr>
          <a:xfrm>
            <a:off x="454152" y="170688"/>
            <a:ext cx="1898904" cy="192024"/>
          </a:xfrm>
          <a:prstGeom prst="rect">
            <a:avLst/>
          </a:prstGeom>
          <a:solidFill>
            <a:srgbClr val="FF6301"/>
          </a:solidFill>
        </p:spPr>
        <p:txBody>
          <a:bodyPr lIns="0" tIns="0" rIns="0" bIns="0" wrap="none">
            <a:noAutofit/>
          </a:bodyPr>
          <a:p>
            <a:pPr indent="0"/>
            <a:r>
              <a:rPr lang="ru" sz="1300">
                <a:solidFill>
                  <a:srgbClr val="FFFFFF"/>
                </a:solidFill>
                <a:latin typeface="Impact"/>
              </a:rPr>
              <a:t>2. ПРАВИЛА РАЗМЕЩЕНИЯ</a:t>
            </a:r>
          </a:p>
        </p:txBody>
      </p:sp>
      <p:sp>
        <p:nvSpPr>
          <p:cNvPr id="6"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3605784" y="822960"/>
            <a:ext cx="2398776" cy="158496"/>
          </a:xfrm>
          <a:prstGeom prst="rect">
            <a:avLst/>
          </a:prstGeom>
          <a:solidFill>
            <a:srgbClr val="FFFFFF"/>
          </a:solidFill>
        </p:spPr>
        <p:txBody>
          <a:bodyPr lIns="0" tIns="0" rIns="0" bIns="0" wrap="none">
            <a:noAutofit/>
          </a:bodyPr>
          <a:p>
            <a:pPr indent="0"/>
            <a:r>
              <a:rPr lang="ru" sz="1000">
                <a:solidFill>
                  <a:srgbClr val="6F7173"/>
                </a:solidFill>
                <a:latin typeface="Arial"/>
              </a:rPr>
              <a:t>Сложносоставные фоны и фотографии</a:t>
            </a:r>
          </a:p>
        </p:txBody>
      </p:sp>
      <p:sp>
        <p:nvSpPr>
          <p:cNvPr id="8" name=""/>
          <p:cNvSpPr/>
          <p:nvPr/>
        </p:nvSpPr>
        <p:spPr>
          <a:xfrm>
            <a:off x="1051560" y="999744"/>
            <a:ext cx="1920240"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ИСПОЛЬЗОВАНИЕ НА ФОНЕ</a:t>
            </a:r>
          </a:p>
        </p:txBody>
      </p:sp>
      <p:sp>
        <p:nvSpPr>
          <p:cNvPr id="9" name=""/>
          <p:cNvSpPr/>
          <p:nvPr/>
        </p:nvSpPr>
        <p:spPr>
          <a:xfrm>
            <a:off x="3602736" y="3706368"/>
            <a:ext cx="5379720" cy="307848"/>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На фотографиях необходимо использовать основную версию логотипа на белой плашке с соблюдением охранного поля.</a:t>
            </a:r>
          </a:p>
        </p:txBody>
      </p:sp>
      <p:sp>
        <p:nvSpPr>
          <p:cNvPr id="10" name=""/>
          <p:cNvSpPr/>
          <p:nvPr/>
        </p:nvSpPr>
        <p:spPr>
          <a:xfrm>
            <a:off x="3608832" y="6763512"/>
            <a:ext cx="5519928" cy="307848"/>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На сложносоставных и плашечных цветных фонах плотной насыщенности необходимо использовать основную версию логотипа на белой плашке с соблюдением охранного поля.</a:t>
            </a:r>
          </a:p>
        </p:txBody>
      </p:sp>
      <p:sp>
        <p:nvSpPr>
          <p:cNvPr id="11" name=""/>
          <p:cNvSpPr/>
          <p:nvPr/>
        </p:nvSpPr>
        <p:spPr>
          <a:xfrm>
            <a:off x="10027920" y="7043928"/>
            <a:ext cx="164592" cy="128016"/>
          </a:xfrm>
          <a:prstGeom prst="rect">
            <a:avLst/>
          </a:prstGeom>
          <a:solidFill>
            <a:srgbClr val="FFFFFF"/>
          </a:solidFill>
        </p:spPr>
        <p:txBody>
          <a:bodyPr lIns="0" tIns="0" rIns="0" bIns="0" wrap="none">
            <a:noAutofit/>
          </a:bodyPr>
          <a:p>
            <a:pPr indent="0"/>
            <a:r>
              <a:rPr lang="ru" sz="1000">
                <a:solidFill>
                  <a:srgbClr val="6F7173"/>
                </a:solidFill>
                <a:latin typeface="Arial"/>
              </a:rPr>
              <a:t>19</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120896" y="1652016"/>
            <a:ext cx="188976" cy="188976"/>
          </a:xfrm>
          <a:prstGeom prst="rect">
            <a:avLst/>
          </a:prstGeom>
        </p:spPr>
      </p:pic>
      <p:pic>
        <p:nvPicPr>
          <p:cNvPr id="3" name=""/>
          <p:cNvPicPr>
            <a:picLocks noChangeAspect="1"/>
          </p:cNvPicPr>
          <p:nvPr/>
        </p:nvPicPr>
        <p:blipFill>
          <a:blip r:embed="rPictId1"/>
          <a:stretch>
            <a:fillRect/>
          </a:stretch>
        </p:blipFill>
        <p:spPr>
          <a:xfrm>
            <a:off x="5449824" y="1652016"/>
            <a:ext cx="192024" cy="188976"/>
          </a:xfrm>
          <a:prstGeom prst="rect">
            <a:avLst/>
          </a:prstGeom>
        </p:spPr>
      </p:pic>
      <p:pic>
        <p:nvPicPr>
          <p:cNvPr id="4" name=""/>
          <p:cNvPicPr>
            <a:picLocks noChangeAspect="1"/>
          </p:cNvPicPr>
          <p:nvPr/>
        </p:nvPicPr>
        <p:blipFill>
          <a:blip r:embed="rPictId2"/>
          <a:stretch>
            <a:fillRect/>
          </a:stretch>
        </p:blipFill>
        <p:spPr>
          <a:xfrm>
            <a:off x="6812280" y="1652016"/>
            <a:ext cx="192024" cy="188976"/>
          </a:xfrm>
          <a:prstGeom prst="rect">
            <a:avLst/>
          </a:prstGeom>
        </p:spPr>
      </p:pic>
      <p:pic>
        <p:nvPicPr>
          <p:cNvPr id="5" name=""/>
          <p:cNvPicPr>
            <a:picLocks noChangeAspect="1"/>
          </p:cNvPicPr>
          <p:nvPr/>
        </p:nvPicPr>
        <p:blipFill>
          <a:blip r:embed="rPictId3"/>
          <a:stretch>
            <a:fillRect/>
          </a:stretch>
        </p:blipFill>
        <p:spPr>
          <a:xfrm>
            <a:off x="3639312" y="1926336"/>
            <a:ext cx="6477000" cy="4550664"/>
          </a:xfrm>
          <a:prstGeom prst="rect">
            <a:avLst/>
          </a:prstGeom>
        </p:spPr>
      </p:pic>
      <p:sp>
        <p:nvSpPr>
          <p:cNvPr id="6" name=""/>
          <p:cNvSpPr/>
          <p:nvPr/>
        </p:nvSpPr>
        <p:spPr>
          <a:xfrm>
            <a:off x="454152" y="170688"/>
            <a:ext cx="1898904" cy="192024"/>
          </a:xfrm>
          <a:prstGeom prst="rect">
            <a:avLst/>
          </a:prstGeom>
          <a:solidFill>
            <a:srgbClr val="C2C4BF"/>
          </a:solidFill>
        </p:spPr>
        <p:txBody>
          <a:bodyPr lIns="0" tIns="0" rIns="0" bIns="0" wrap="none">
            <a:noAutofit/>
          </a:bodyPr>
          <a:p>
            <a:pPr indent="0"/>
            <a:r>
              <a:rPr lang="ru" sz="1300">
                <a:solidFill>
                  <a:srgbClr val="FFFFFF"/>
                </a:solidFill>
                <a:latin typeface="Impact"/>
              </a:rPr>
              <a:t>2. ПРАВИЛА РАЗМЕЩЕНИЯ</a:t>
            </a:r>
          </a:p>
        </p:txBody>
      </p:sp>
      <p:sp>
        <p:nvSpPr>
          <p:cNvPr id="7"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8" name=""/>
          <p:cNvSpPr/>
          <p:nvPr/>
        </p:nvSpPr>
        <p:spPr>
          <a:xfrm>
            <a:off x="1051560" y="999744"/>
            <a:ext cx="2069592" cy="38100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ЛОГОТИП. НЕДОПУСТИМЫЕ ВАРИАНТЫ ИСПОЛЬЗОВАНИЯ</a:t>
            </a:r>
          </a:p>
        </p:txBody>
      </p:sp>
      <p:sp>
        <p:nvSpPr>
          <p:cNvPr id="9" name=""/>
          <p:cNvSpPr/>
          <p:nvPr/>
        </p:nvSpPr>
        <p:spPr>
          <a:xfrm>
            <a:off x="1048512" y="1728216"/>
            <a:ext cx="2371344" cy="5023104"/>
          </a:xfrm>
          <a:prstGeom prst="rect">
            <a:avLst/>
          </a:prstGeom>
          <a:solidFill>
            <a:srgbClr val="FFFFFF"/>
          </a:solidFill>
        </p:spPr>
        <p:txBody>
          <a:bodyPr lIns="0" tIns="0" rIns="0" bIns="0">
            <a:noAutofit/>
          </a:bodyPr>
          <a:p>
            <a:pPr indent="0">
              <a:lnSpc>
                <a:spcPct val="109000"/>
              </a:lnSpc>
              <a:spcAft>
                <a:spcPts val="140"/>
              </a:spcAft>
            </a:pPr>
            <a:r>
              <a:rPr lang="ru" sz="1000">
                <a:solidFill>
                  <a:srgbClr val="6F7173"/>
                </a:solidFill>
                <a:latin typeface="Arial"/>
              </a:rPr>
              <a:t>Не допускается любое иное, нежели заданное в брендбуке, воспроизведение взаимного расположения элементов логотипа. Не допускаются изменения в пропорциях элементов и расстояниях между ними.</a:t>
            </a:r>
          </a:p>
          <a:p>
            <a:pPr indent="0">
              <a:lnSpc>
                <a:spcPct val="105000"/>
              </a:lnSpc>
              <a:spcAft>
                <a:spcPts val="140"/>
              </a:spcAft>
            </a:pPr>
            <a:r>
              <a:rPr lang="ru" sz="1000">
                <a:solidFill>
                  <a:srgbClr val="6F7173"/>
                </a:solidFill>
                <a:latin typeface="Arial"/>
              </a:rPr>
              <a:t>Не допускаются изменения в цветовой гамме.</a:t>
            </a:r>
          </a:p>
          <a:p>
            <a:pPr indent="0">
              <a:lnSpc>
                <a:spcPct val="105000"/>
              </a:lnSpc>
              <a:spcAft>
                <a:spcPts val="140"/>
              </a:spcAft>
            </a:pPr>
            <a:r>
              <a:rPr lang="ru" sz="1000">
                <a:solidFill>
                  <a:srgbClr val="6F7173"/>
                </a:solidFill>
                <a:latin typeface="Arial"/>
              </a:rPr>
              <a:t>При масштабировании логотипа допускается только пропорциональное его увеличение или уменьшение.</a:t>
            </a:r>
          </a:p>
          <a:p>
            <a:pPr indent="0">
              <a:lnSpc>
                <a:spcPct val="105000"/>
              </a:lnSpc>
              <a:spcAft>
                <a:spcPts val="140"/>
              </a:spcAft>
            </a:pPr>
            <a:r>
              <a:rPr lang="ru" sz="1000">
                <a:solidFill>
                  <a:srgbClr val="6F7173"/>
                </a:solidFill>
                <a:latin typeface="Arial"/>
              </a:rPr>
              <a:t>Не допускается масштабирование логотипа только по горизонтали или только по вертикали.</a:t>
            </a:r>
          </a:p>
          <a:p>
            <a:pPr indent="0">
              <a:lnSpc>
                <a:spcPct val="105000"/>
              </a:lnSpc>
              <a:spcAft>
                <a:spcPts val="140"/>
              </a:spcAft>
            </a:pPr>
            <a:r>
              <a:rPr lang="ru" sz="1000">
                <a:solidFill>
                  <a:srgbClr val="6F7173"/>
                </a:solidFill>
                <a:latin typeface="Arial"/>
              </a:rPr>
              <a:t>Не допускается перспективное искажение при воспроизведении логотипа.</a:t>
            </a:r>
          </a:p>
          <a:p>
            <a:pPr indent="0">
              <a:lnSpc>
                <a:spcPct val="105000"/>
              </a:lnSpc>
              <a:spcAft>
                <a:spcPts val="140"/>
              </a:spcAft>
            </a:pPr>
            <a:r>
              <a:rPr lang="ru" sz="1000">
                <a:solidFill>
                  <a:srgbClr val="6F7173"/>
                </a:solidFill>
                <a:latin typeface="Arial"/>
              </a:rPr>
              <a:t>Не допускается применение обводок вокруг элементов логотипа, а также применение эффекта тени </a:t>
            </a:r>
            <a:r>
              <a:rPr lang="en-US" sz="1000">
                <a:solidFill>
                  <a:srgbClr val="6F7173"/>
                </a:solidFill>
                <a:latin typeface="Arial"/>
              </a:rPr>
              <a:t>(shadow, drop shadow).</a:t>
            </a:r>
          </a:p>
          <a:p>
            <a:pPr indent="0">
              <a:lnSpc>
                <a:spcPct val="105000"/>
              </a:lnSpc>
              <a:spcAft>
                <a:spcPts val="140"/>
              </a:spcAft>
            </a:pPr>
            <a:r>
              <a:rPr lang="ru" sz="1000">
                <a:solidFill>
                  <a:srgbClr val="6F7173"/>
                </a:solidFill>
                <a:latin typeface="Arial"/>
              </a:rPr>
              <a:t>Не допускается размещение логотипа на сгибе (перегибе) носителя, частичное воспроизведение («отрезание» части логотипа).</a:t>
            </a:r>
          </a:p>
          <a:p>
            <a:pPr indent="0">
              <a:lnSpc>
                <a:spcPct val="105000"/>
              </a:lnSpc>
              <a:spcAft>
                <a:spcPts val="140"/>
              </a:spcAft>
            </a:pPr>
            <a:r>
              <a:rPr lang="ru" sz="1000">
                <a:solidFill>
                  <a:srgbClr val="6F7173"/>
                </a:solidFill>
                <a:latin typeface="Arial"/>
              </a:rPr>
              <a:t>Не допускается перекрытие логотипа фонами, градиентными плашками и другими элементами дизайна.</a:t>
            </a:r>
          </a:p>
          <a:p>
            <a:pPr indent="0">
              <a:lnSpc>
                <a:spcPct val="105000"/>
              </a:lnSpc>
            </a:pPr>
            <a:r>
              <a:rPr lang="ru" sz="1000">
                <a:solidFill>
                  <a:srgbClr val="6F7173"/>
                </a:solidFill>
                <a:latin typeface="Arial"/>
              </a:rPr>
              <a:t>Не допускается отзеркаливание логотипа.</a:t>
            </a:r>
          </a:p>
        </p:txBody>
      </p:sp>
      <p:sp>
        <p:nvSpPr>
          <p:cNvPr id="10"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20</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33216" y="1999488"/>
            <a:ext cx="737616" cy="1322832"/>
          </a:xfrm>
          <a:prstGeom prst="rect">
            <a:avLst/>
          </a:prstGeom>
        </p:spPr>
      </p:pic>
      <p:pic>
        <p:nvPicPr>
          <p:cNvPr id="3" name=""/>
          <p:cNvPicPr>
            <a:picLocks noChangeAspect="1"/>
          </p:cNvPicPr>
          <p:nvPr/>
        </p:nvPicPr>
        <p:blipFill>
          <a:blip r:embed="rPictId1"/>
          <a:stretch>
            <a:fillRect/>
          </a:stretch>
        </p:blipFill>
        <p:spPr>
          <a:xfrm>
            <a:off x="6903720" y="1996440"/>
            <a:ext cx="737616" cy="1322832"/>
          </a:xfrm>
          <a:prstGeom prst="rect">
            <a:avLst/>
          </a:prstGeom>
        </p:spPr>
      </p:pic>
      <p:pic>
        <p:nvPicPr>
          <p:cNvPr id="4" name=""/>
          <p:cNvPicPr>
            <a:picLocks noChangeAspect="1"/>
          </p:cNvPicPr>
          <p:nvPr/>
        </p:nvPicPr>
        <p:blipFill>
          <a:blip r:embed="rPictId2"/>
          <a:stretch>
            <a:fillRect/>
          </a:stretch>
        </p:blipFill>
        <p:spPr>
          <a:xfrm>
            <a:off x="3633216" y="4312920"/>
            <a:ext cx="737616" cy="1319784"/>
          </a:xfrm>
          <a:prstGeom prst="rect">
            <a:avLst/>
          </a:prstGeom>
        </p:spPr>
      </p:pic>
      <p:pic>
        <p:nvPicPr>
          <p:cNvPr id="5" name=""/>
          <p:cNvPicPr>
            <a:picLocks noChangeAspect="1"/>
          </p:cNvPicPr>
          <p:nvPr/>
        </p:nvPicPr>
        <p:blipFill>
          <a:blip r:embed="rPictId3"/>
          <a:stretch>
            <a:fillRect/>
          </a:stretch>
        </p:blipFill>
        <p:spPr>
          <a:xfrm>
            <a:off x="6906768" y="4309872"/>
            <a:ext cx="746760" cy="1322832"/>
          </a:xfrm>
          <a:prstGeom prst="rect">
            <a:avLst/>
          </a:prstGeom>
        </p:spPr>
      </p:pic>
      <p:sp>
        <p:nvSpPr>
          <p:cNvPr id="6" name=""/>
          <p:cNvSpPr/>
          <p:nvPr/>
        </p:nvSpPr>
        <p:spPr>
          <a:xfrm>
            <a:off x="454152" y="170688"/>
            <a:ext cx="1908048" cy="192024"/>
          </a:xfrm>
          <a:prstGeom prst="rect">
            <a:avLst/>
          </a:prstGeom>
          <a:solidFill>
            <a:srgbClr val="C2C4BF"/>
          </a:solidFill>
        </p:spPr>
        <p:txBody>
          <a:bodyPr lIns="0" tIns="0" rIns="0" bIns="0" wrap="none">
            <a:noAutofit/>
          </a:bodyPr>
          <a:p>
            <a:pPr indent="0"/>
            <a:r>
              <a:rPr lang="ru" sz="1300">
                <a:solidFill>
                  <a:srgbClr val="FFFFFF"/>
                </a:solidFill>
                <a:latin typeface="Impact"/>
              </a:rPr>
              <a:t>2. ПРАВИЛА РАЗМЕЩЕНИЯ</a:t>
            </a:r>
          </a:p>
        </p:txBody>
      </p:sp>
      <p:sp>
        <p:nvSpPr>
          <p:cNvPr id="7"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8" name=""/>
          <p:cNvSpPr/>
          <p:nvPr/>
        </p:nvSpPr>
        <p:spPr>
          <a:xfrm>
            <a:off x="1054608" y="999744"/>
            <a:ext cx="1990344" cy="192024"/>
          </a:xfrm>
          <a:prstGeom prst="rect">
            <a:avLst/>
          </a:prstGeom>
          <a:solidFill>
            <a:srgbClr val="FFFFFF"/>
          </a:solidFill>
        </p:spPr>
        <p:txBody>
          <a:bodyPr lIns="0" tIns="0" rIns="0" bIns="0" wrap="none">
            <a:noAutofit/>
          </a:bodyPr>
          <a:p>
            <a:pPr indent="0"/>
            <a:r>
              <a:rPr lang="ru" sz="1300">
                <a:solidFill>
                  <a:srgbClr val="6F7173"/>
                </a:solidFill>
                <a:latin typeface="Impact"/>
              </a:rPr>
              <a:t>СОВМЕСТНОЕ РАЗМЕЩЕНИЕ</a:t>
            </a:r>
          </a:p>
        </p:txBody>
      </p:sp>
      <p:sp>
        <p:nvSpPr>
          <p:cNvPr id="9" name=""/>
          <p:cNvSpPr/>
          <p:nvPr/>
        </p:nvSpPr>
        <p:spPr>
          <a:xfrm>
            <a:off x="1051560" y="1725168"/>
            <a:ext cx="2328672" cy="1673352"/>
          </a:xfrm>
          <a:prstGeom prst="rect">
            <a:avLst/>
          </a:prstGeom>
          <a:solidFill>
            <a:srgbClr val="FFFFFF"/>
          </a:solidFill>
        </p:spPr>
        <p:txBody>
          <a:bodyPr lIns="0" tIns="0" rIns="0" bIns="0">
            <a:noAutofit/>
          </a:bodyPr>
          <a:p>
            <a:pPr indent="0">
              <a:lnSpc>
                <a:spcPct val="105000"/>
              </a:lnSpc>
              <a:spcAft>
                <a:spcPts val="1190"/>
              </a:spcAft>
            </a:pPr>
            <a:r>
              <a:rPr lang="ru" sz="1000">
                <a:solidFill>
                  <a:srgbClr val="6F7173"/>
                </a:solidFill>
                <a:latin typeface="Arial"/>
              </a:rPr>
              <a:t>Расстоянием между логотипами является ширина георгиевской ленты.</a:t>
            </a:r>
          </a:p>
          <a:p>
            <a:pPr indent="0">
              <a:lnSpc>
                <a:spcPct val="105000"/>
              </a:lnSpc>
              <a:spcAft>
                <a:spcPts val="1190"/>
              </a:spcAft>
            </a:pPr>
            <a:r>
              <a:rPr lang="ru" sz="1000">
                <a:solidFill>
                  <a:srgbClr val="6F7173"/>
                </a:solidFill>
                <a:latin typeface="Arial"/>
              </a:rPr>
              <a:t>Не допускается размещение логотипов за пределами модульных блоков.</a:t>
            </a:r>
          </a:p>
          <a:p>
            <a:pPr indent="0">
              <a:lnSpc>
                <a:spcPct val="105000"/>
              </a:lnSpc>
            </a:pPr>
            <a:r>
              <a:rPr lang="ru" sz="1000">
                <a:solidFill>
                  <a:srgbClr val="6F7173"/>
                </a:solidFill>
                <a:latin typeface="Arial"/>
              </a:rPr>
              <a:t>Необходимо делать центрирование логотипов относительно модульного блока по вертикали.</a:t>
            </a:r>
          </a:p>
        </p:txBody>
      </p:sp>
      <p:sp>
        <p:nvSpPr>
          <p:cNvPr id="10" name=""/>
          <p:cNvSpPr/>
          <p:nvPr/>
        </p:nvSpPr>
        <p:spPr>
          <a:xfrm>
            <a:off x="5306568" y="2737104"/>
            <a:ext cx="441960" cy="237744"/>
          </a:xfrm>
          <a:prstGeom prst="rect">
            <a:avLst/>
          </a:prstGeom>
          <a:solidFill>
            <a:srgbClr val="A5A5A5"/>
          </a:solidFill>
        </p:spPr>
        <p:txBody>
          <a:bodyPr lIns="0" tIns="0" rIns="0" bIns="0">
            <a:noAutofit/>
          </a:bodyPr>
          <a:p>
            <a:pPr algn="ctr" indent="0">
              <a:spcBef>
                <a:spcPts val="2660"/>
              </a:spcBef>
            </a:pPr>
            <a:r>
              <a:rPr lang="ru" sz="750">
                <a:solidFill>
                  <a:srgbClr val="FFFFFF"/>
                </a:solidFill>
                <a:latin typeface="Arial"/>
              </a:rPr>
              <a:t>Логотип партнера</a:t>
            </a:r>
          </a:p>
        </p:txBody>
      </p:sp>
      <p:sp>
        <p:nvSpPr>
          <p:cNvPr id="11" name=""/>
          <p:cNvSpPr/>
          <p:nvPr/>
        </p:nvSpPr>
        <p:spPr>
          <a:xfrm>
            <a:off x="9031224" y="2737104"/>
            <a:ext cx="441960" cy="237744"/>
          </a:xfrm>
          <a:prstGeom prst="rect">
            <a:avLst/>
          </a:prstGeom>
          <a:solidFill>
            <a:srgbClr val="A5A5A5"/>
          </a:solidFill>
        </p:spPr>
        <p:txBody>
          <a:bodyPr lIns="0" tIns="0" rIns="0" bIns="0">
            <a:noAutofit/>
          </a:bodyPr>
          <a:p>
            <a:pPr algn="ctr" indent="0">
              <a:spcBef>
                <a:spcPts val="1120"/>
              </a:spcBef>
            </a:pPr>
            <a:r>
              <a:rPr lang="ru" sz="750">
                <a:solidFill>
                  <a:srgbClr val="FFFFFF"/>
                </a:solidFill>
                <a:latin typeface="Arial"/>
              </a:rPr>
              <a:t>Логотип партнера</a:t>
            </a:r>
          </a:p>
        </p:txBody>
      </p:sp>
      <p:sp>
        <p:nvSpPr>
          <p:cNvPr id="12" name=""/>
          <p:cNvSpPr/>
          <p:nvPr/>
        </p:nvSpPr>
        <p:spPr>
          <a:xfrm>
            <a:off x="3617976" y="3313176"/>
            <a:ext cx="749808" cy="231648"/>
          </a:xfrm>
          <a:prstGeom prst="rect">
            <a:avLst/>
          </a:prstGeom>
          <a:solidFill>
            <a:srgbClr val="FFFFFF"/>
          </a:solidFill>
        </p:spPr>
        <p:txBody>
          <a:bodyPr lIns="0" tIns="0" rIns="0" bIns="0" wrap="none">
            <a:noAutofit/>
          </a:bodyPr>
          <a:p>
            <a:pPr indent="0"/>
            <a:r>
              <a:rPr lang="ru" b="1" sz="1100">
                <a:solidFill>
                  <a:srgbClr val="FB3A1B"/>
                </a:solidFill>
                <a:latin typeface="Arial"/>
              </a:rPr>
              <a:t>ПОБЕДА!</a:t>
            </a:r>
          </a:p>
        </p:txBody>
      </p:sp>
      <p:sp>
        <p:nvSpPr>
          <p:cNvPr id="13" name=""/>
          <p:cNvSpPr/>
          <p:nvPr/>
        </p:nvSpPr>
        <p:spPr>
          <a:xfrm>
            <a:off x="6888480" y="3310128"/>
            <a:ext cx="749808" cy="234696"/>
          </a:xfrm>
          <a:prstGeom prst="rect">
            <a:avLst/>
          </a:prstGeom>
          <a:solidFill>
            <a:srgbClr val="FFFFFF"/>
          </a:solidFill>
        </p:spPr>
        <p:txBody>
          <a:bodyPr lIns="0" tIns="0" rIns="0" bIns="0" wrap="none">
            <a:noAutofit/>
          </a:bodyPr>
          <a:p>
            <a:pPr algn="ctr" indent="0"/>
            <a:r>
              <a:rPr lang="ru" b="1" sz="1100">
                <a:solidFill>
                  <a:srgbClr val="FB3A1B"/>
                </a:solidFill>
                <a:latin typeface="Arial"/>
              </a:rPr>
              <a:t>ПОБЕДА!</a:t>
            </a:r>
          </a:p>
        </p:txBody>
      </p:sp>
      <p:sp>
        <p:nvSpPr>
          <p:cNvPr id="14" name=""/>
          <p:cNvSpPr/>
          <p:nvPr/>
        </p:nvSpPr>
        <p:spPr>
          <a:xfrm>
            <a:off x="1057656" y="6373368"/>
            <a:ext cx="1847088"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файлы:</a:t>
            </a:r>
          </a:p>
          <a:p>
            <a:pPr indent="0"/>
            <a:r>
              <a:rPr lang="en-US" u="sng" sz="1000">
                <a:solidFill>
                  <a:srgbClr val="FF010B"/>
                </a:solidFill>
                <a:latin typeface="Arial"/>
                <a:hlinkClick r:id="rLinkId0"/>
              </a:rPr>
              <a:t>Pobeda80 logo joint placement</a:t>
            </a:r>
          </a:p>
        </p:txBody>
      </p:sp>
      <p:sp>
        <p:nvSpPr>
          <p:cNvPr id="15" name=""/>
          <p:cNvSpPr/>
          <p:nvPr/>
        </p:nvSpPr>
        <p:spPr>
          <a:xfrm>
            <a:off x="3614928" y="5623560"/>
            <a:ext cx="758952" cy="396240"/>
          </a:xfrm>
          <a:prstGeom prst="rect">
            <a:avLst/>
          </a:prstGeom>
          <a:solidFill>
            <a:srgbClr val="FFFFFF"/>
          </a:solidFill>
        </p:spPr>
        <p:txBody>
          <a:bodyPr lIns="0" tIns="0" rIns="0" bIns="0">
            <a:noAutofit/>
          </a:bodyPr>
          <a:p>
            <a:pPr indent="0"/>
            <a:r>
              <a:rPr lang="ru" b="1" sz="1100">
                <a:solidFill>
                  <a:srgbClr val="FB3A1B"/>
                </a:solidFill>
                <a:latin typeface="Arial"/>
              </a:rPr>
              <a:t>ПОБЕДА!</a:t>
            </a:r>
          </a:p>
          <a:p>
            <a:pPr indent="0"/>
            <a:r>
              <a:rPr lang="ru" sz="750">
                <a:solidFill>
                  <a:srgbClr val="A9A8A8"/>
                </a:solidFill>
                <a:latin typeface="Arial"/>
              </a:rPr>
              <a:t>I-—</a:t>
            </a:r>
            <a:r>
              <a:rPr lang="ru" baseline="30000" sz="750">
                <a:solidFill>
                  <a:srgbClr val="A9A8A8"/>
                </a:solidFill>
                <a:latin typeface="Arial"/>
              </a:rPr>
              <a:t>х</a:t>
            </a:r>
          </a:p>
        </p:txBody>
      </p:sp>
      <p:sp>
        <p:nvSpPr>
          <p:cNvPr id="16" name=""/>
          <p:cNvSpPr/>
          <p:nvPr/>
        </p:nvSpPr>
        <p:spPr>
          <a:xfrm>
            <a:off x="4675632" y="5861304"/>
            <a:ext cx="82296" cy="88392"/>
          </a:xfrm>
          <a:prstGeom prst="rect">
            <a:avLst/>
          </a:prstGeom>
          <a:solidFill>
            <a:srgbClr val="FFFFFF"/>
          </a:solidFill>
        </p:spPr>
        <p:txBody>
          <a:bodyPr lIns="0" tIns="0" rIns="0" bIns="0" wrap="none">
            <a:noAutofit/>
          </a:bodyPr>
          <a:p>
            <a:pPr algn="just" indent="0"/>
            <a:r>
              <a:rPr lang="ru" sz="750">
                <a:solidFill>
                  <a:srgbClr val="A9A8A8"/>
                </a:solidFill>
                <a:latin typeface="Arial"/>
              </a:rPr>
              <a:t>х</a:t>
            </a:r>
          </a:p>
        </p:txBody>
      </p:sp>
      <p:sp>
        <p:nvSpPr>
          <p:cNvPr id="17" name=""/>
          <p:cNvSpPr/>
          <p:nvPr/>
        </p:nvSpPr>
        <p:spPr>
          <a:xfrm>
            <a:off x="5050536" y="4093464"/>
            <a:ext cx="1149096" cy="350520"/>
          </a:xfrm>
          <a:prstGeom prst="rect">
            <a:avLst/>
          </a:prstGeom>
          <a:solidFill>
            <a:srgbClr val="FFFFFF"/>
          </a:solidFill>
        </p:spPr>
        <p:txBody>
          <a:bodyPr lIns="0" tIns="0" rIns="0" bIns="0">
            <a:noAutofit/>
          </a:bodyPr>
          <a:p>
            <a:pPr indent="0"/>
            <a:r>
              <a:rPr lang="ru" sz="750">
                <a:solidFill>
                  <a:srgbClr val="FF010C"/>
                </a:solidFill>
                <a:latin typeface="Arial"/>
              </a:rPr>
              <a:t>Модульный блок для вертикального и квадратного логотипов</a:t>
            </a:r>
          </a:p>
        </p:txBody>
      </p:sp>
      <p:sp>
        <p:nvSpPr>
          <p:cNvPr id="18" name=""/>
          <p:cNvSpPr/>
          <p:nvPr/>
        </p:nvSpPr>
        <p:spPr>
          <a:xfrm>
            <a:off x="6885432" y="5623560"/>
            <a:ext cx="758952" cy="393192"/>
          </a:xfrm>
          <a:prstGeom prst="rect">
            <a:avLst/>
          </a:prstGeom>
          <a:solidFill>
            <a:srgbClr val="FFFFFF"/>
          </a:solidFill>
        </p:spPr>
        <p:txBody>
          <a:bodyPr lIns="0" tIns="0" rIns="0" bIns="0">
            <a:noAutofit/>
          </a:bodyPr>
          <a:p>
            <a:pPr algn="r" indent="0"/>
            <a:r>
              <a:rPr lang="ru" b="1" sz="1100">
                <a:solidFill>
                  <a:srgbClr val="FB3A1B"/>
                </a:solidFill>
                <a:latin typeface="Arial"/>
              </a:rPr>
              <a:t>ПОБЕДА!</a:t>
            </a:r>
          </a:p>
          <a:p>
            <a:pPr algn="r" indent="0"/>
            <a:r>
              <a:rPr lang="ru" sz="750">
                <a:solidFill>
                  <a:srgbClr val="A9A8A8"/>
                </a:solidFill>
                <a:latin typeface="Arial"/>
              </a:rPr>
              <a:t>I---------</a:t>
            </a:r>
            <a:r>
              <a:rPr lang="ru" baseline="30000" sz="750">
                <a:solidFill>
                  <a:srgbClr val="A9A8A8"/>
                </a:solidFill>
                <a:latin typeface="Arial"/>
              </a:rPr>
              <a:t>х</a:t>
            </a:r>
            <a:r>
              <a:rPr lang="ru" sz="750">
                <a:solidFill>
                  <a:srgbClr val="A9A8A8"/>
                </a:solidFill>
                <a:latin typeface="Arial"/>
              </a:rPr>
              <a:t>---------4</a:t>
            </a:r>
          </a:p>
        </p:txBody>
      </p:sp>
      <p:sp>
        <p:nvSpPr>
          <p:cNvPr id="19" name=""/>
          <p:cNvSpPr/>
          <p:nvPr/>
        </p:nvSpPr>
        <p:spPr>
          <a:xfrm>
            <a:off x="8321040" y="4541520"/>
            <a:ext cx="1399032" cy="237744"/>
          </a:xfrm>
          <a:prstGeom prst="rect">
            <a:avLst/>
          </a:prstGeom>
          <a:solidFill>
            <a:srgbClr val="FFFFFF"/>
          </a:solidFill>
        </p:spPr>
        <p:txBody>
          <a:bodyPr lIns="0" tIns="0" rIns="0" bIns="0">
            <a:noAutofit/>
          </a:bodyPr>
          <a:p>
            <a:pPr indent="0"/>
            <a:r>
              <a:rPr lang="ru" sz="750">
                <a:solidFill>
                  <a:srgbClr val="FF010C"/>
                </a:solidFill>
                <a:latin typeface="Arial"/>
              </a:rPr>
              <a:t>Модульный блок для горизонтального логотипа</a:t>
            </a:r>
          </a:p>
        </p:txBody>
      </p:sp>
      <p:sp>
        <p:nvSpPr>
          <p:cNvPr id="20" name=""/>
          <p:cNvSpPr/>
          <p:nvPr/>
        </p:nvSpPr>
        <p:spPr>
          <a:xfrm>
            <a:off x="10018776" y="7043928"/>
            <a:ext cx="152400" cy="128016"/>
          </a:xfrm>
          <a:prstGeom prst="rect">
            <a:avLst/>
          </a:prstGeom>
          <a:solidFill>
            <a:srgbClr val="FFFFFF"/>
          </a:solidFill>
        </p:spPr>
        <p:txBody>
          <a:bodyPr lIns="0" tIns="0" rIns="0" bIns="0" wrap="none">
            <a:noAutofit/>
          </a:bodyPr>
          <a:p>
            <a:pPr indent="0"/>
            <a:r>
              <a:rPr lang="en-US" sz="1000">
                <a:solidFill>
                  <a:srgbClr val="6F7173"/>
                </a:solidFill>
                <a:latin typeface="Arial"/>
              </a:rPr>
              <a:t>21</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6201"/>
        </a:solidFill>
        <a:effectLst/>
      </p:bgPr>
    </p:bg>
    <p:spTree>
      <p:nvGrpSpPr>
        <p:cNvPr id="1" name=""/>
        <p:cNvGrpSpPr/>
        <p:nvPr/>
      </p:nvGrpSpPr>
      <p:grpSpPr/>
      <p:sp>
        <p:nvSpPr>
          <p:cNvPr id="2" name=""/>
          <p:cNvSpPr/>
          <p:nvPr/>
        </p:nvSpPr>
        <p:spPr>
          <a:xfrm>
            <a:off x="2703576" y="3276600"/>
            <a:ext cx="697992" cy="1243584"/>
          </a:xfrm>
          <a:prstGeom prst="rect">
            <a:avLst/>
          </a:prstGeom>
          <a:solidFill>
            <a:srgbClr val="FF6201"/>
          </a:solidFill>
        </p:spPr>
        <p:txBody>
          <a:bodyPr lIns="0" tIns="0" rIns="0" bIns="0" wrap="none">
            <a:noAutofit/>
          </a:bodyPr>
          <a:p>
            <a:pPr algn="just" indent="0"/>
            <a:r>
              <a:rPr lang="ru" sz="12700">
                <a:solidFill>
                  <a:srgbClr val="FFFFFF"/>
                </a:solidFill>
                <a:latin typeface="Arial"/>
              </a:rPr>
              <a:t>3</a:t>
            </a:r>
          </a:p>
        </p:txBody>
      </p:sp>
      <p:sp>
        <p:nvSpPr>
          <p:cNvPr id="3" name=""/>
          <p:cNvSpPr/>
          <p:nvPr/>
        </p:nvSpPr>
        <p:spPr>
          <a:xfrm>
            <a:off x="4218432" y="3282696"/>
            <a:ext cx="2703576" cy="1225296"/>
          </a:xfrm>
          <a:prstGeom prst="rect">
            <a:avLst/>
          </a:prstGeom>
          <a:solidFill>
            <a:srgbClr val="FF6201"/>
          </a:solidFill>
        </p:spPr>
        <p:txBody>
          <a:bodyPr lIns="0" tIns="0" rIns="0" bIns="0">
            <a:noAutofit/>
          </a:bodyPr>
          <a:p>
            <a:pPr indent="0">
              <a:lnSpc>
                <a:spcPct val="107000"/>
              </a:lnSpc>
              <a:spcBef>
                <a:spcPts val="15120"/>
              </a:spcBef>
            </a:pPr>
            <a:r>
              <a:rPr lang="ru" sz="4400">
                <a:solidFill>
                  <a:srgbClr val="FFFFFF"/>
                </a:solidFill>
                <a:latin typeface="Impact"/>
              </a:rPr>
              <a:t>КОНЦЕПЦИЯ СТИЛЯ</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C3C3C1"/>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426720"/>
            <a:ext cx="10692384" cy="7132320"/>
          </a:xfrm>
          <a:prstGeom prst="rect">
            <a:avLst/>
          </a:prstGeom>
        </p:spPr>
      </p:pic>
      <p:sp>
        <p:nvSpPr>
          <p:cNvPr id="3" name=""/>
          <p:cNvSpPr/>
          <p:nvPr/>
        </p:nvSpPr>
        <p:spPr>
          <a:xfrm>
            <a:off x="454152" y="170688"/>
            <a:ext cx="1539240" cy="192024"/>
          </a:xfrm>
          <a:prstGeom prst="rect">
            <a:avLst/>
          </a:prstGeom>
          <a:solidFill>
            <a:srgbClr val="FF6401"/>
          </a:solidFill>
        </p:spPr>
        <p:txBody>
          <a:bodyPr lIns="0" tIns="0" rIns="0" bIns="0" wrap="none">
            <a:noAutofit/>
          </a:bodyPr>
          <a:p>
            <a:pPr indent="0"/>
            <a:r>
              <a:rPr lang="ru" sz="1300">
                <a:solidFill>
                  <a:srgbClr val="FFFFFF"/>
                </a:solidFill>
                <a:latin typeface="Impact"/>
              </a:rPr>
              <a:t>3. КОНЦЕПЦИЯ СТИЛЯ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1008888"/>
            <a:ext cx="762000" cy="167640"/>
          </a:xfrm>
          <a:prstGeom prst="rect">
            <a:avLst/>
          </a:prstGeom>
          <a:solidFill>
            <a:srgbClr val="FFFFFF"/>
          </a:solidFill>
        </p:spPr>
        <p:txBody>
          <a:bodyPr lIns="0" tIns="0" rIns="0" bIns="0" wrap="none">
            <a:noAutofit/>
          </a:bodyPr>
          <a:p>
            <a:pPr indent="0"/>
            <a:r>
              <a:rPr lang="ru" sz="1300">
                <a:solidFill>
                  <a:srgbClr val="6F7173"/>
                </a:solidFill>
                <a:latin typeface="Impact"/>
              </a:rPr>
              <a:t>ОПИСАНИЕ</a:t>
            </a:r>
          </a:p>
        </p:txBody>
      </p:sp>
      <p:sp>
        <p:nvSpPr>
          <p:cNvPr id="6" name=""/>
          <p:cNvSpPr/>
          <p:nvPr/>
        </p:nvSpPr>
        <p:spPr>
          <a:xfrm>
            <a:off x="1054608" y="3995928"/>
            <a:ext cx="1965960" cy="307848"/>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Не допускается отзеркаливание фотоконтента.</a:t>
            </a:r>
          </a:p>
        </p:txBody>
      </p:sp>
      <p:sp>
        <p:nvSpPr>
          <p:cNvPr id="7" name=""/>
          <p:cNvSpPr/>
          <p:nvPr/>
        </p:nvSpPr>
        <p:spPr>
          <a:xfrm>
            <a:off x="1051560" y="3087624"/>
            <a:ext cx="2471928" cy="7680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Для создания адаптаций, форматирования и кадрирования смарт-макетов необходимо соблюдать структуру, пропорции и соотношения графических элементов мастер-макетов</a:t>
            </a:r>
          </a:p>
        </p:txBody>
      </p:sp>
      <p:sp>
        <p:nvSpPr>
          <p:cNvPr id="8" name=""/>
          <p:cNvSpPr/>
          <p:nvPr/>
        </p:nvSpPr>
        <p:spPr>
          <a:xfrm>
            <a:off x="1051560" y="1725168"/>
            <a:ext cx="2523744" cy="1197864"/>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Ядром композиции мастер-макетов наружной рекламы являются фотографии, ставшие образами Великой Отечественной войны. Связующие элементы композиции - логотип и слоганы «Гордимся Победой!», «Спасибо за Победу!», «Победа будет за нами!».</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454152" y="170688"/>
            <a:ext cx="1548384" cy="192024"/>
          </a:xfrm>
          <a:prstGeom prst="rect">
            <a:avLst/>
          </a:prstGeom>
          <a:solidFill>
            <a:srgbClr val="C2C4BF"/>
          </a:solidFill>
        </p:spPr>
        <p:txBody>
          <a:bodyPr lIns="0" tIns="0" rIns="0" bIns="0" wrap="none">
            <a:noAutofit/>
          </a:bodyPr>
          <a:p>
            <a:pPr indent="0"/>
            <a:r>
              <a:rPr lang="ru" sz="1300">
                <a:solidFill>
                  <a:srgbClr val="FFFFFF"/>
                </a:solidFill>
                <a:latin typeface="Impact"/>
              </a:rPr>
              <a:t>3. КОНЦЕПЦИЯ СТИЛЯ</a:t>
            </a:r>
          </a:p>
        </p:txBody>
      </p:sp>
      <p:sp>
        <p:nvSpPr>
          <p:cNvPr id="3"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4" name=""/>
          <p:cNvSpPr/>
          <p:nvPr/>
        </p:nvSpPr>
        <p:spPr>
          <a:xfrm>
            <a:off x="1054608" y="1008888"/>
            <a:ext cx="566928" cy="167640"/>
          </a:xfrm>
          <a:prstGeom prst="rect">
            <a:avLst/>
          </a:prstGeom>
          <a:solidFill>
            <a:srgbClr val="FFFFFF"/>
          </a:solidFill>
        </p:spPr>
        <p:txBody>
          <a:bodyPr lIns="0" tIns="0" rIns="0" bIns="0" wrap="none">
            <a:noAutofit/>
          </a:bodyPr>
          <a:p>
            <a:pPr indent="0"/>
            <a:r>
              <a:rPr lang="ru" sz="1300">
                <a:solidFill>
                  <a:srgbClr val="6F7173"/>
                </a:solidFill>
                <a:latin typeface="Impact"/>
              </a:rPr>
              <a:t>ШРИФТ</a:t>
            </a:r>
          </a:p>
        </p:txBody>
      </p:sp>
      <p:sp>
        <p:nvSpPr>
          <p:cNvPr id="5" name=""/>
          <p:cNvSpPr/>
          <p:nvPr/>
        </p:nvSpPr>
        <p:spPr>
          <a:xfrm>
            <a:off x="1085088" y="2249424"/>
            <a:ext cx="5032248" cy="771144"/>
          </a:xfrm>
          <a:prstGeom prst="rect">
            <a:avLst/>
          </a:prstGeom>
          <a:solidFill>
            <a:srgbClr val="FFFFFF"/>
          </a:solidFill>
        </p:spPr>
        <p:txBody>
          <a:bodyPr lIns="0" tIns="0" rIns="0" bIns="0" wrap="none">
            <a:noAutofit/>
          </a:bodyPr>
          <a:p>
            <a:pPr indent="0"/>
            <a:r>
              <a:rPr lang="ru" sz="5100">
                <a:solidFill>
                  <a:srgbClr val="A7A5A5"/>
                </a:solidFill>
                <a:latin typeface="Arial"/>
              </a:rPr>
              <a:t>С Днём Победы!</a:t>
            </a:r>
          </a:p>
        </p:txBody>
      </p:sp>
      <p:sp>
        <p:nvSpPr>
          <p:cNvPr id="6" name=""/>
          <p:cNvSpPr/>
          <p:nvPr/>
        </p:nvSpPr>
        <p:spPr>
          <a:xfrm>
            <a:off x="6982968" y="2401824"/>
            <a:ext cx="1709928" cy="323088"/>
          </a:xfrm>
          <a:prstGeom prst="rect">
            <a:avLst/>
          </a:prstGeom>
          <a:solidFill>
            <a:srgbClr val="FFFFFF"/>
          </a:solidFill>
        </p:spPr>
        <p:txBody>
          <a:bodyPr lIns="0" tIns="0" rIns="0" bIns="0">
            <a:noAutofit/>
          </a:bodyPr>
          <a:p>
            <a:pPr indent="0">
              <a:lnSpc>
                <a:spcPct val="111000"/>
              </a:lnSpc>
            </a:pPr>
            <a:r>
              <a:rPr lang="ru" sz="1000">
                <a:solidFill>
                  <a:srgbClr val="A7A5A5"/>
                </a:solidFill>
                <a:latin typeface="Arial"/>
              </a:rPr>
              <a:t>Шрифт для заголовков </a:t>
            </a:r>
            <a:r>
              <a:rPr lang="en-US" sz="1000">
                <a:solidFill>
                  <a:srgbClr val="A7A5A5"/>
                </a:solidFill>
                <a:latin typeface="Arial"/>
              </a:rPr>
              <a:t>Bastion Kontrast Alt Regular</a:t>
            </a:r>
          </a:p>
        </p:txBody>
      </p:sp>
      <p:sp>
        <p:nvSpPr>
          <p:cNvPr id="7" name=""/>
          <p:cNvSpPr/>
          <p:nvPr/>
        </p:nvSpPr>
        <p:spPr>
          <a:xfrm>
            <a:off x="1069848" y="3197352"/>
            <a:ext cx="2935224" cy="475488"/>
          </a:xfrm>
          <a:prstGeom prst="rect">
            <a:avLst/>
          </a:prstGeom>
          <a:solidFill>
            <a:srgbClr val="FFFFFF"/>
          </a:solidFill>
        </p:spPr>
        <p:txBody>
          <a:bodyPr lIns="0" tIns="0" rIns="0" bIns="0" wrap="none">
            <a:noAutofit/>
          </a:bodyPr>
          <a:p>
            <a:pPr indent="0"/>
            <a:r>
              <a:rPr lang="ru" sz="2400">
                <a:solidFill>
                  <a:srgbClr val="A7A5A5"/>
                </a:solidFill>
                <a:latin typeface="Arial"/>
              </a:rPr>
              <a:t>С ДНЁМ ПОБЕДЫ!</a:t>
            </a:r>
          </a:p>
        </p:txBody>
      </p:sp>
      <p:sp>
        <p:nvSpPr>
          <p:cNvPr id="8" name=""/>
          <p:cNvSpPr/>
          <p:nvPr/>
        </p:nvSpPr>
        <p:spPr>
          <a:xfrm>
            <a:off x="1072896" y="4343400"/>
            <a:ext cx="3557016" cy="1807464"/>
          </a:xfrm>
          <a:prstGeom prst="rect">
            <a:avLst/>
          </a:prstGeom>
          <a:solidFill>
            <a:srgbClr val="FFFFFF"/>
          </a:solidFill>
        </p:spPr>
        <p:txBody>
          <a:bodyPr lIns="0" tIns="0" rIns="0" bIns="0">
            <a:noAutofit/>
          </a:bodyPr>
          <a:p>
            <a:pPr indent="0"/>
            <a:r>
              <a:rPr lang="ru" sz="1500">
                <a:latin typeface="Arial"/>
              </a:rPr>
              <a:t>День Победы, как он был от нас далек, Как в костре потухшем таял уголек. Были версты, обгорелые, в пыли, -Этот день мы приближали, как могли. Этот День Победы Порохом пропах, Это праздник</a:t>
            </a:r>
          </a:p>
          <a:p>
            <a:pPr indent="0"/>
            <a:r>
              <a:rPr lang="ru" sz="1500">
                <a:latin typeface="Arial"/>
              </a:rPr>
              <a:t>С сединою на висках.</a:t>
            </a:r>
          </a:p>
        </p:txBody>
      </p:sp>
      <p:sp>
        <p:nvSpPr>
          <p:cNvPr id="9" name=""/>
          <p:cNvSpPr/>
          <p:nvPr/>
        </p:nvSpPr>
        <p:spPr>
          <a:xfrm>
            <a:off x="6982968" y="4343400"/>
            <a:ext cx="1883664" cy="323088"/>
          </a:xfrm>
          <a:prstGeom prst="rect">
            <a:avLst/>
          </a:prstGeom>
          <a:solidFill>
            <a:srgbClr val="FFFFFF"/>
          </a:solidFill>
        </p:spPr>
        <p:txBody>
          <a:bodyPr lIns="0" tIns="0" rIns="0" bIns="0">
            <a:noAutofit/>
          </a:bodyPr>
          <a:p>
            <a:pPr indent="0">
              <a:lnSpc>
                <a:spcPct val="111000"/>
              </a:lnSpc>
            </a:pPr>
            <a:r>
              <a:rPr lang="ru" sz="1000">
                <a:solidFill>
                  <a:srgbClr val="A7A5A5"/>
                </a:solidFill>
                <a:latin typeface="Arial"/>
              </a:rPr>
              <a:t>Шрифт для основного текста </a:t>
            </a:r>
            <a:r>
              <a:rPr lang="en-US" sz="1000">
                <a:solidFill>
                  <a:srgbClr val="A7A5A5"/>
                </a:solidFill>
                <a:latin typeface="Arial"/>
              </a:rPr>
              <a:t>Helios Regular</a:t>
            </a:r>
          </a:p>
        </p:txBody>
      </p:sp>
      <p:sp>
        <p:nvSpPr>
          <p:cNvPr id="10"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24</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14928" y="1475232"/>
            <a:ext cx="5992368" cy="1295400"/>
          </a:xfrm>
          <a:prstGeom prst="rect">
            <a:avLst/>
          </a:prstGeom>
        </p:spPr>
      </p:pic>
      <p:pic>
        <p:nvPicPr>
          <p:cNvPr id="3" name=""/>
          <p:cNvPicPr>
            <a:picLocks noChangeAspect="1"/>
          </p:cNvPicPr>
          <p:nvPr/>
        </p:nvPicPr>
        <p:blipFill>
          <a:blip r:embed="rPictId1"/>
          <a:stretch>
            <a:fillRect/>
          </a:stretch>
        </p:blipFill>
        <p:spPr>
          <a:xfrm>
            <a:off x="3614928" y="3044952"/>
            <a:ext cx="5992368" cy="1304544"/>
          </a:xfrm>
          <a:prstGeom prst="rect">
            <a:avLst/>
          </a:prstGeom>
        </p:spPr>
      </p:pic>
      <p:pic>
        <p:nvPicPr>
          <p:cNvPr id="4" name=""/>
          <p:cNvPicPr>
            <a:picLocks noChangeAspect="1"/>
          </p:cNvPicPr>
          <p:nvPr/>
        </p:nvPicPr>
        <p:blipFill>
          <a:blip r:embed="rPictId2"/>
          <a:stretch>
            <a:fillRect/>
          </a:stretch>
        </p:blipFill>
        <p:spPr>
          <a:xfrm>
            <a:off x="3614928" y="4730496"/>
            <a:ext cx="6001512" cy="1188720"/>
          </a:xfrm>
          <a:prstGeom prst="rect">
            <a:avLst/>
          </a:prstGeom>
        </p:spPr>
      </p:pic>
      <p:sp>
        <p:nvSpPr>
          <p:cNvPr id="5" name=""/>
          <p:cNvSpPr/>
          <p:nvPr/>
        </p:nvSpPr>
        <p:spPr>
          <a:xfrm>
            <a:off x="454152" y="170688"/>
            <a:ext cx="1548384" cy="192024"/>
          </a:xfrm>
          <a:prstGeom prst="rect">
            <a:avLst/>
          </a:prstGeom>
          <a:solidFill>
            <a:srgbClr val="C2C4BF"/>
          </a:solidFill>
        </p:spPr>
        <p:txBody>
          <a:bodyPr lIns="0" tIns="0" rIns="0" bIns="0" wrap="none">
            <a:noAutofit/>
          </a:bodyPr>
          <a:p>
            <a:pPr indent="0"/>
            <a:r>
              <a:rPr lang="ru" sz="1300">
                <a:solidFill>
                  <a:srgbClr val="FFFFFF"/>
                </a:solidFill>
                <a:latin typeface="Impact"/>
              </a:rPr>
              <a:t>3. КОНЦЕПЦИЯ СТИЛЯ</a:t>
            </a:r>
          </a:p>
        </p:txBody>
      </p:sp>
      <p:sp>
        <p:nvSpPr>
          <p:cNvPr id="6"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1054608" y="1008888"/>
            <a:ext cx="1325880" cy="167640"/>
          </a:xfrm>
          <a:prstGeom prst="rect">
            <a:avLst/>
          </a:prstGeom>
          <a:solidFill>
            <a:srgbClr val="FFFFFF"/>
          </a:solidFill>
        </p:spPr>
        <p:txBody>
          <a:bodyPr lIns="0" tIns="0" rIns="0" bIns="0" wrap="none">
            <a:noAutofit/>
          </a:bodyPr>
          <a:p>
            <a:pPr indent="0"/>
            <a:r>
              <a:rPr lang="ru" sz="1300">
                <a:solidFill>
                  <a:srgbClr val="6F7173"/>
                </a:solidFill>
                <a:latin typeface="Impact"/>
              </a:rPr>
              <a:t>ЭЛЕМЕНТЫ СТИЛЯ</a:t>
            </a:r>
          </a:p>
        </p:txBody>
      </p:sp>
      <p:sp>
        <p:nvSpPr>
          <p:cNvPr id="8" name=""/>
          <p:cNvSpPr/>
          <p:nvPr/>
        </p:nvSpPr>
        <p:spPr>
          <a:xfrm>
            <a:off x="1027176" y="1463040"/>
            <a:ext cx="542544" cy="158496"/>
          </a:xfrm>
          <a:prstGeom prst="rect">
            <a:avLst/>
          </a:prstGeom>
          <a:solidFill>
            <a:srgbClr val="FFFFFF"/>
          </a:solidFill>
        </p:spPr>
        <p:txBody>
          <a:bodyPr lIns="0" tIns="0" rIns="0" bIns="0" wrap="none">
            <a:noAutofit/>
          </a:bodyPr>
          <a:p>
            <a:pPr indent="0"/>
            <a:r>
              <a:rPr lang="ru" b="1" sz="1000">
                <a:solidFill>
                  <a:srgbClr val="6F7173"/>
                </a:solidFill>
                <a:latin typeface="Arial"/>
              </a:rPr>
              <a:t>Паттерн</a:t>
            </a:r>
          </a:p>
        </p:txBody>
      </p:sp>
      <p:sp>
        <p:nvSpPr>
          <p:cNvPr id="9" name=""/>
          <p:cNvSpPr/>
          <p:nvPr/>
        </p:nvSpPr>
        <p:spPr>
          <a:xfrm>
            <a:off x="1027176" y="3023616"/>
            <a:ext cx="621792" cy="158496"/>
          </a:xfrm>
          <a:prstGeom prst="rect">
            <a:avLst/>
          </a:prstGeom>
          <a:solidFill>
            <a:srgbClr val="FFFFFF"/>
          </a:solidFill>
        </p:spPr>
        <p:txBody>
          <a:bodyPr lIns="0" tIns="0" rIns="0" bIns="0" wrap="none">
            <a:noAutofit/>
          </a:bodyPr>
          <a:p>
            <a:pPr indent="0"/>
            <a:r>
              <a:rPr lang="ru" b="1" sz="1000">
                <a:solidFill>
                  <a:srgbClr val="6F7173"/>
                </a:solidFill>
                <a:latin typeface="Arial"/>
              </a:rPr>
              <a:t>Г радиент</a:t>
            </a:r>
          </a:p>
        </p:txBody>
      </p:sp>
      <p:sp>
        <p:nvSpPr>
          <p:cNvPr id="10" name=""/>
          <p:cNvSpPr/>
          <p:nvPr/>
        </p:nvSpPr>
        <p:spPr>
          <a:xfrm>
            <a:off x="1018032" y="4596384"/>
            <a:ext cx="2206752" cy="893064"/>
          </a:xfrm>
          <a:prstGeom prst="rect">
            <a:avLst/>
          </a:prstGeom>
          <a:solidFill>
            <a:srgbClr val="FFFFFF"/>
          </a:solidFill>
        </p:spPr>
        <p:txBody>
          <a:bodyPr lIns="0" tIns="0" rIns="0" bIns="0">
            <a:noAutofit/>
          </a:bodyPr>
          <a:p>
            <a:pPr indent="0">
              <a:lnSpc>
                <a:spcPct val="105000"/>
              </a:lnSpc>
              <a:spcAft>
                <a:spcPts val="840"/>
              </a:spcAft>
            </a:pPr>
            <a:r>
              <a:rPr lang="ru" b="1" sz="1000">
                <a:solidFill>
                  <a:srgbClr val="6F7173"/>
                </a:solidFill>
                <a:latin typeface="Arial"/>
              </a:rPr>
              <a:t>Георгиевская лента</a:t>
            </a:r>
          </a:p>
          <a:p>
            <a:pPr indent="0">
              <a:lnSpc>
                <a:spcPct val="105000"/>
              </a:lnSpc>
            </a:pPr>
            <a:r>
              <a:rPr lang="ru" sz="1000">
                <a:solidFill>
                  <a:srgbClr val="6F7173"/>
                </a:solidFill>
                <a:latin typeface="Arial"/>
              </a:rPr>
              <a:t>Допустимо пропорциональное масштабирование, отзеркаливание, диагональное и горизонтальное использование.</a:t>
            </a:r>
          </a:p>
        </p:txBody>
      </p:sp>
      <p:sp>
        <p:nvSpPr>
          <p:cNvPr id="11" name=""/>
          <p:cNvSpPr/>
          <p:nvPr/>
        </p:nvSpPr>
        <p:spPr>
          <a:xfrm>
            <a:off x="1045464" y="6373368"/>
            <a:ext cx="1545336"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файлы:</a:t>
            </a:r>
          </a:p>
          <a:p>
            <a:pPr indent="0"/>
            <a:r>
              <a:rPr lang="en-US" u="sng" sz="1000">
                <a:solidFill>
                  <a:srgbClr val="FF010B"/>
                </a:solidFill>
                <a:latin typeface="Arial"/>
                <a:hlinkClick r:id="rLinkId0"/>
              </a:rPr>
              <a:t>Pobeda80 style elements</a:t>
            </a:r>
          </a:p>
        </p:txBody>
      </p:sp>
      <p:sp>
        <p:nvSpPr>
          <p:cNvPr id="12"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25</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14928" y="1005840"/>
            <a:ext cx="5803392" cy="2907792"/>
          </a:xfrm>
          <a:prstGeom prst="rect">
            <a:avLst/>
          </a:prstGeom>
        </p:spPr>
      </p:pic>
      <p:pic>
        <p:nvPicPr>
          <p:cNvPr id="3" name=""/>
          <p:cNvPicPr>
            <a:picLocks noChangeAspect="1"/>
          </p:cNvPicPr>
          <p:nvPr/>
        </p:nvPicPr>
        <p:blipFill>
          <a:blip r:embed="rPictId1"/>
          <a:stretch>
            <a:fillRect/>
          </a:stretch>
        </p:blipFill>
        <p:spPr>
          <a:xfrm>
            <a:off x="3614928" y="4178808"/>
            <a:ext cx="5803392" cy="2913888"/>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1840992" cy="405384"/>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БИЛБОРД</a:t>
            </a:r>
          </a:p>
        </p:txBody>
      </p:sp>
      <p:sp>
        <p:nvSpPr>
          <p:cNvPr id="7" name=""/>
          <p:cNvSpPr/>
          <p:nvPr/>
        </p:nvSpPr>
        <p:spPr>
          <a:xfrm>
            <a:off x="1045464" y="2910840"/>
            <a:ext cx="1319784" cy="917448"/>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billboard </a:t>
            </a:r>
            <a:r>
              <a:rPr lang="ru" u="sng" sz="1000">
                <a:solidFill>
                  <a:srgbClr val="FF010B"/>
                </a:solidFill>
                <a:latin typeface="Arial"/>
                <a:hlinkClick r:id="rLinkId0"/>
              </a:rPr>
              <a:t>1</a:t>
            </a:r>
          </a:p>
        </p:txBody>
      </p:sp>
      <p:sp>
        <p:nvSpPr>
          <p:cNvPr id="8" name=""/>
          <p:cNvSpPr/>
          <p:nvPr/>
        </p:nvSpPr>
        <p:spPr>
          <a:xfrm>
            <a:off x="1045464" y="6092952"/>
            <a:ext cx="1319784" cy="91440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billboard </a:t>
            </a:r>
            <a:r>
              <a:rPr lang="ru" u="sng" sz="1000">
                <a:solidFill>
                  <a:srgbClr val="FF010B"/>
                </a:solidFill>
                <a:latin typeface="Arial"/>
                <a:hlinkClick r:id="rLinkId1"/>
              </a:rPr>
              <a:t>2</a:t>
            </a:r>
          </a:p>
        </p:txBody>
      </p:sp>
      <p:sp>
        <p:nvSpPr>
          <p:cNvPr id="9"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26</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27120" y="2481072"/>
            <a:ext cx="3093720" cy="3913632"/>
          </a:xfrm>
          <a:prstGeom prst="rect">
            <a:avLst/>
          </a:prstGeom>
        </p:spPr>
      </p:pic>
      <p:pic>
        <p:nvPicPr>
          <p:cNvPr id="3" name=""/>
          <p:cNvPicPr>
            <a:picLocks noChangeAspect="1"/>
          </p:cNvPicPr>
          <p:nvPr/>
        </p:nvPicPr>
        <p:blipFill>
          <a:blip r:embed="rPictId1"/>
          <a:stretch>
            <a:fillRect/>
          </a:stretch>
        </p:blipFill>
        <p:spPr>
          <a:xfrm>
            <a:off x="7046976" y="3313176"/>
            <a:ext cx="3108960" cy="3078480"/>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1840992" cy="38100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СИТИ-ФОРМАТ</a:t>
            </a:r>
          </a:p>
        </p:txBody>
      </p:sp>
      <p:sp>
        <p:nvSpPr>
          <p:cNvPr id="7" name=""/>
          <p:cNvSpPr/>
          <p:nvPr/>
        </p:nvSpPr>
        <p:spPr>
          <a:xfrm>
            <a:off x="3602736" y="1444752"/>
            <a:ext cx="612648"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1</a:t>
            </a:r>
          </a:p>
        </p:txBody>
      </p:sp>
      <p:sp>
        <p:nvSpPr>
          <p:cNvPr id="8" name=""/>
          <p:cNvSpPr/>
          <p:nvPr/>
        </p:nvSpPr>
        <p:spPr>
          <a:xfrm>
            <a:off x="7037832" y="1444752"/>
            <a:ext cx="627888"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2</a:t>
            </a:r>
          </a:p>
        </p:txBody>
      </p:sp>
      <p:sp>
        <p:nvSpPr>
          <p:cNvPr id="9" name=""/>
          <p:cNvSpPr/>
          <p:nvPr/>
        </p:nvSpPr>
        <p:spPr>
          <a:xfrm>
            <a:off x="4020312" y="1929384"/>
            <a:ext cx="2295144" cy="505968"/>
          </a:xfrm>
          <a:prstGeom prst="rect">
            <a:avLst/>
          </a:prstGeom>
          <a:solidFill>
            <a:srgbClr val="FFFFFF"/>
          </a:solidFill>
        </p:spPr>
        <p:txBody>
          <a:bodyPr lIns="0" tIns="0" rIns="0" bIns="0" wrap="none">
            <a:noAutofit/>
          </a:bodyPr>
          <a:p>
            <a:pPr indent="0"/>
            <a:r>
              <a:rPr lang="ru" sz="4400">
                <a:solidFill>
                  <a:srgbClr val="FF010C"/>
                </a:solidFill>
                <a:latin typeface="Impact"/>
              </a:rPr>
              <a:t>ПОМНИМ!</a:t>
            </a:r>
          </a:p>
        </p:txBody>
      </p:sp>
      <p:sp>
        <p:nvSpPr>
          <p:cNvPr id="10" name=""/>
          <p:cNvSpPr/>
          <p:nvPr/>
        </p:nvSpPr>
        <p:spPr>
          <a:xfrm>
            <a:off x="1045464" y="5391912"/>
            <a:ext cx="1392936" cy="92964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cityformat </a:t>
            </a:r>
            <a:r>
              <a:rPr lang="ru" u="sng" sz="1000">
                <a:solidFill>
                  <a:srgbClr val="FF010B"/>
                </a:solidFill>
                <a:latin typeface="Arial"/>
                <a:hlinkClick r:id="rLinkId0"/>
              </a:rPr>
              <a:t>2</a:t>
            </a:r>
          </a:p>
        </p:txBody>
      </p:sp>
      <p:sp>
        <p:nvSpPr>
          <p:cNvPr id="11" name=""/>
          <p:cNvSpPr/>
          <p:nvPr/>
        </p:nvSpPr>
        <p:spPr>
          <a:xfrm>
            <a:off x="1045464" y="3136392"/>
            <a:ext cx="1392936" cy="926592"/>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cityformat </a:t>
            </a:r>
            <a:r>
              <a:rPr lang="ru" u="sng" sz="1000">
                <a:solidFill>
                  <a:srgbClr val="FF010B"/>
                </a:solidFill>
                <a:latin typeface="Arial"/>
              </a:rPr>
              <a:t>1</a:t>
            </a:r>
          </a:p>
        </p:txBody>
      </p:sp>
      <p:sp>
        <p:nvSpPr>
          <p:cNvPr id="12" name=""/>
          <p:cNvSpPr/>
          <p:nvPr/>
        </p:nvSpPr>
        <p:spPr>
          <a:xfrm>
            <a:off x="7571232" y="1905000"/>
            <a:ext cx="2063496" cy="1258824"/>
          </a:xfrm>
          <a:prstGeom prst="rect">
            <a:avLst/>
          </a:prstGeom>
          <a:solidFill>
            <a:srgbClr val="2396CE"/>
          </a:solidFill>
        </p:spPr>
        <p:txBody>
          <a:bodyPr lIns="0" tIns="0" rIns="0" bIns="0">
            <a:noAutofit/>
          </a:bodyPr>
          <a:p>
            <a:pPr indent="0">
              <a:lnSpc>
                <a:spcPct val="88000"/>
              </a:lnSpc>
              <a:spcAft>
                <a:spcPts val="140"/>
              </a:spcAft>
            </a:pPr>
            <a:r>
              <a:rPr lang="ru" b="1" sz="2650">
                <a:solidFill>
                  <a:srgbClr val="FFFFFF"/>
                </a:solidFill>
                <a:latin typeface="Arial"/>
              </a:rPr>
              <a:t>ГОРДИМСЯ ПОБЕДОЙ!</a:t>
            </a:r>
          </a:p>
          <a:p>
            <a:pPr indent="0"/>
            <a:r>
              <a:rPr lang="ru" sz="1900">
                <a:solidFill>
                  <a:srgbClr val="FFFFFF"/>
                </a:solidFill>
                <a:latin typeface="Arial"/>
              </a:rPr>
              <a:t>1945-2025</a:t>
            </a:r>
          </a:p>
        </p:txBody>
      </p:sp>
      <p:sp>
        <p:nvSpPr>
          <p:cNvPr id="13"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27</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08832" y="999744"/>
            <a:ext cx="5818632" cy="2923032"/>
          </a:xfrm>
          <a:prstGeom prst="rect">
            <a:avLst/>
          </a:prstGeom>
        </p:spPr>
      </p:pic>
      <p:pic>
        <p:nvPicPr>
          <p:cNvPr id="3" name=""/>
          <p:cNvPicPr>
            <a:picLocks noChangeAspect="1"/>
          </p:cNvPicPr>
          <p:nvPr/>
        </p:nvPicPr>
        <p:blipFill>
          <a:blip r:embed="rPictId1"/>
          <a:stretch>
            <a:fillRect/>
          </a:stretch>
        </p:blipFill>
        <p:spPr>
          <a:xfrm>
            <a:off x="3608832" y="4187952"/>
            <a:ext cx="5818632" cy="2919984"/>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1840992" cy="405384"/>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БИЛБОРД</a:t>
            </a:r>
          </a:p>
        </p:txBody>
      </p:sp>
      <p:sp>
        <p:nvSpPr>
          <p:cNvPr id="7" name=""/>
          <p:cNvSpPr/>
          <p:nvPr/>
        </p:nvSpPr>
        <p:spPr>
          <a:xfrm>
            <a:off x="1045464" y="2910840"/>
            <a:ext cx="1463040" cy="917448"/>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3.1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billboard </a:t>
            </a:r>
            <a:r>
              <a:rPr lang="ru" u="sng" sz="1000">
                <a:solidFill>
                  <a:srgbClr val="FF010B"/>
                </a:solidFill>
                <a:latin typeface="Arial"/>
                <a:hlinkClick r:id="rLinkId0"/>
              </a:rPr>
              <a:t>3 1</a:t>
            </a:r>
          </a:p>
        </p:txBody>
      </p:sp>
      <p:sp>
        <p:nvSpPr>
          <p:cNvPr id="8" name=""/>
          <p:cNvSpPr/>
          <p:nvPr/>
        </p:nvSpPr>
        <p:spPr>
          <a:xfrm>
            <a:off x="1045464" y="6092952"/>
            <a:ext cx="1463040" cy="91440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3.2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billboard </a:t>
            </a:r>
            <a:r>
              <a:rPr lang="ru" u="sng" sz="1000">
                <a:solidFill>
                  <a:srgbClr val="FF010B"/>
                </a:solidFill>
                <a:latin typeface="Arial"/>
                <a:hlinkClick r:id="rLinkId1"/>
              </a:rPr>
              <a:t>3 2</a:t>
            </a:r>
          </a:p>
        </p:txBody>
      </p:sp>
      <p:sp>
        <p:nvSpPr>
          <p:cNvPr id="9" name=""/>
          <p:cNvSpPr/>
          <p:nvPr/>
        </p:nvSpPr>
        <p:spPr>
          <a:xfrm>
            <a:off x="10037064" y="7043928"/>
            <a:ext cx="155448" cy="128016"/>
          </a:xfrm>
          <a:prstGeom prst="rect">
            <a:avLst/>
          </a:prstGeom>
          <a:solidFill>
            <a:srgbClr val="FFFFFF"/>
          </a:solidFill>
        </p:spPr>
        <p:txBody>
          <a:bodyPr lIns="0" tIns="0" rIns="0" bIns="0" wrap="none">
            <a:noAutofit/>
          </a:bodyPr>
          <a:p>
            <a:pPr algn="r" indent="0"/>
            <a:r>
              <a:rPr lang="en-US" sz="1000">
                <a:solidFill>
                  <a:srgbClr val="6F7173"/>
                </a:solidFill>
                <a:latin typeface="Arial"/>
              </a:rPr>
              <a:t>28</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920496" y="42672"/>
            <a:ext cx="1572768" cy="371856"/>
          </a:xfrm>
          <a:prstGeom prst="rect">
            <a:avLst/>
          </a:prstGeom>
          <a:solidFill>
            <a:srgbClr val="C2C4BF"/>
          </a:solidFill>
        </p:spPr>
        <p:txBody>
          <a:bodyPr lIns="0" tIns="0" rIns="0" bIns="0" wrap="none">
            <a:noAutofit/>
          </a:bodyPr>
          <a:p>
            <a:pPr indent="0"/>
            <a:r>
              <a:rPr lang="ru" b="1" sz="1900">
                <a:solidFill>
                  <a:srgbClr val="FFFFFF"/>
                </a:solidFill>
                <a:latin typeface="Arial"/>
              </a:rPr>
              <a:t>80 ПОБЕДА!</a:t>
            </a:r>
          </a:p>
        </p:txBody>
      </p:sp>
      <p:sp>
        <p:nvSpPr>
          <p:cNvPr id="3"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4" name=""/>
          <p:cNvSpPr/>
          <p:nvPr/>
        </p:nvSpPr>
        <p:spPr>
          <a:xfrm>
            <a:off x="3602736" y="987552"/>
            <a:ext cx="6211824" cy="204216"/>
          </a:xfrm>
          <a:prstGeom prst="rect">
            <a:avLst/>
          </a:prstGeom>
          <a:solidFill>
            <a:srgbClr val="FFFFFF"/>
          </a:solidFill>
        </p:spPr>
        <p:txBody>
          <a:bodyPr lIns="0" tIns="0" rIns="0" bIns="0" wrap="none">
            <a:noAutofit/>
          </a:bodyPr>
          <a:p>
            <a:pPr indent="-2540000"/>
            <a:r>
              <a:rPr lang="ru" sz="1300">
                <a:solidFill>
                  <a:srgbClr val="6F7173"/>
                </a:solidFill>
                <a:latin typeface="Impact"/>
              </a:rPr>
              <a:t>СОДЕРЖАНИЕ                      </a:t>
            </a:r>
            <a:r>
              <a:rPr lang="ru" sz="1000">
                <a:solidFill>
                  <a:srgbClr val="6F7173"/>
                </a:solidFill>
                <a:latin typeface="Arial"/>
              </a:rPr>
              <a:t>Введение..................................................................................................................................................3</a:t>
            </a:r>
          </a:p>
        </p:txBody>
      </p:sp>
      <p:sp>
        <p:nvSpPr>
          <p:cNvPr id="5" name=""/>
          <p:cNvSpPr/>
          <p:nvPr/>
        </p:nvSpPr>
        <p:spPr>
          <a:xfrm>
            <a:off x="3602736" y="1362456"/>
            <a:ext cx="6281928" cy="5620512"/>
          </a:xfrm>
          <a:prstGeom prst="rect">
            <a:avLst/>
          </a:prstGeom>
          <a:solidFill>
            <a:srgbClr val="FFFFFF"/>
          </a:solidFill>
        </p:spPr>
        <p:txBody>
          <a:bodyPr lIns="0" tIns="0" rIns="0" bIns="0">
            <a:noAutofit/>
          </a:bodyPr>
          <a:p>
            <a:pPr algn="just" indent="0">
              <a:spcAft>
                <a:spcPts val="210"/>
              </a:spcAft>
            </a:pPr>
            <a:r>
              <a:rPr lang="ru" b="1" sz="1000">
                <a:solidFill>
                  <a:srgbClr val="FF010B"/>
                </a:solidFill>
                <a:latin typeface="Arial"/>
              </a:rPr>
              <a:t>1.  БАЗОВЫЕ ЭЛЕМЕНТЫ.........................................................................................................................4</a:t>
            </a:r>
          </a:p>
          <a:p>
            <a:pPr algn="just" indent="304800">
              <a:spcAft>
                <a:spcPts val="210"/>
              </a:spcAft>
            </a:pPr>
            <a:r>
              <a:rPr lang="ru" sz="1000">
                <a:solidFill>
                  <a:srgbClr val="6F7173"/>
                </a:solidFill>
                <a:latin typeface="Arial"/>
              </a:rPr>
              <a:t>Описание символа..................................................................................................................................5</a:t>
            </a:r>
          </a:p>
          <a:p>
            <a:pPr algn="just" indent="304800">
              <a:spcAft>
                <a:spcPts val="210"/>
              </a:spcAft>
            </a:pPr>
            <a:r>
              <a:rPr lang="ru" sz="1000">
                <a:solidFill>
                  <a:srgbClr val="6F7173"/>
                </a:solidFill>
                <a:latin typeface="Arial"/>
                <a:hlinkClick r:id="rIntRefId10" action="ppaction://hlinksldjump"/>
              </a:rPr>
              <a:t>Логотип. Основной вариант...................................................................................................................6</a:t>
            </a:r>
          </a:p>
          <a:p>
            <a:pPr algn="just" indent="304800">
              <a:spcAft>
                <a:spcPts val="210"/>
              </a:spcAft>
            </a:pPr>
            <a:r>
              <a:rPr lang="ru" sz="1000">
                <a:solidFill>
                  <a:srgbClr val="6F7173"/>
                </a:solidFill>
                <a:latin typeface="Arial"/>
                <a:hlinkClick r:id="rIntRefId7" action="ppaction://hlinksldjump"/>
              </a:rPr>
              <a:t>Логотип. Описание..................................................................................................................................7</a:t>
            </a:r>
          </a:p>
          <a:p>
            <a:pPr algn="just" indent="304800">
              <a:spcAft>
                <a:spcPts val="210"/>
              </a:spcAft>
            </a:pPr>
            <a:r>
              <a:rPr lang="ru" sz="1000">
                <a:solidFill>
                  <a:srgbClr val="6F7173"/>
                </a:solidFill>
                <a:latin typeface="Arial"/>
                <a:hlinkClick r:id="rIntRefId8" action="ppaction://hlinksldjump"/>
              </a:rPr>
              <a:t>Логотип. Структура.................................................................................................................................8</a:t>
            </a:r>
          </a:p>
          <a:p>
            <a:pPr algn="just" indent="304800">
              <a:spcAft>
                <a:spcPts val="210"/>
              </a:spcAft>
            </a:pPr>
            <a:r>
              <a:rPr lang="ru" sz="1000">
                <a:solidFill>
                  <a:srgbClr val="6F7173"/>
                </a:solidFill>
                <a:latin typeface="Arial"/>
              </a:rPr>
              <a:t>Логотип. Модульная сетка......................................................................................................................9</a:t>
            </a:r>
          </a:p>
          <a:p>
            <a:pPr algn="just" indent="304800">
              <a:spcAft>
                <a:spcPts val="210"/>
              </a:spcAft>
            </a:pPr>
            <a:r>
              <a:rPr lang="ru" sz="1000">
                <a:solidFill>
                  <a:srgbClr val="6F7173"/>
                </a:solidFill>
                <a:latin typeface="Arial"/>
                <a:hlinkClick r:id="rIntRefId12" action="ppaction://hlinksldjump"/>
              </a:rPr>
              <a:t>Логотип. Монохромные варианты..........................................................................................................10</a:t>
            </a:r>
          </a:p>
          <a:p>
            <a:pPr algn="just" indent="304800">
              <a:spcAft>
                <a:spcPts val="210"/>
              </a:spcAft>
            </a:pPr>
            <a:r>
              <a:rPr lang="ru" sz="1000">
                <a:solidFill>
                  <a:srgbClr val="6F7173"/>
                </a:solidFill>
                <a:latin typeface="Arial"/>
                <a:hlinkClick r:id="rIntRefId11" action="ppaction://hlinksldjump"/>
              </a:rPr>
              <a:t>Логотип. Редуцированные варианты.....................................................................................................11</a:t>
            </a:r>
          </a:p>
          <a:p>
            <a:pPr algn="just" indent="304800">
              <a:spcAft>
                <a:spcPts val="210"/>
              </a:spcAft>
            </a:pPr>
            <a:r>
              <a:rPr lang="ru" sz="1000">
                <a:solidFill>
                  <a:srgbClr val="6F7173"/>
                </a:solidFill>
                <a:latin typeface="Arial"/>
              </a:rPr>
              <a:t>Логотип. Инверсный вариант.................................................................................................................12</a:t>
            </a:r>
          </a:p>
          <a:p>
            <a:pPr algn="just" indent="304800">
              <a:spcAft>
                <a:spcPts val="1260"/>
              </a:spcAft>
            </a:pPr>
            <a:r>
              <a:rPr lang="ru" sz="1000">
                <a:solidFill>
                  <a:srgbClr val="6F7173"/>
                </a:solidFill>
                <a:latin typeface="Arial"/>
                <a:hlinkClick r:id="rIntRefId13" action="ppaction://hlinksldjump"/>
              </a:rPr>
              <a:t>Цветовая гамма.......................................................................................................................................13</a:t>
            </a:r>
          </a:p>
          <a:p>
            <a:pPr algn="just" indent="0">
              <a:spcAft>
                <a:spcPts val="210"/>
              </a:spcAft>
            </a:pPr>
            <a:r>
              <a:rPr lang="ru" b="1" sz="1000">
                <a:solidFill>
                  <a:srgbClr val="FF010B"/>
                </a:solidFill>
                <a:latin typeface="Arial"/>
              </a:rPr>
              <a:t>2.  ПРАВИЛА РАЗМЕЩЕНИЯ.....................................................................................................................14</a:t>
            </a:r>
          </a:p>
          <a:p>
            <a:pPr algn="just" indent="304800">
              <a:spcAft>
                <a:spcPts val="210"/>
              </a:spcAft>
            </a:pPr>
            <a:r>
              <a:rPr lang="ru" sz="1000">
                <a:solidFill>
                  <a:srgbClr val="6F7173"/>
                </a:solidFill>
                <a:latin typeface="Arial"/>
                <a:hlinkClick r:id="rIntRefId15" action="ppaction://hlinksldjump"/>
              </a:rPr>
              <a:t>Логотип. Охранное поле.........................................................................................................................15</a:t>
            </a:r>
          </a:p>
          <a:p>
            <a:pPr algn="just" indent="304800">
              <a:spcAft>
                <a:spcPts val="210"/>
              </a:spcAft>
            </a:pPr>
            <a:r>
              <a:rPr lang="ru" sz="1000">
                <a:solidFill>
                  <a:srgbClr val="6F7173"/>
                </a:solidFill>
                <a:latin typeface="Arial"/>
                <a:hlinkClick r:id="rIntRefId16" action="ppaction://hlinksldjump"/>
              </a:rPr>
              <a:t>Логотип. Минимальные размеры...........................................................................................................16</a:t>
            </a:r>
          </a:p>
          <a:p>
            <a:pPr algn="just" indent="304800">
              <a:spcAft>
                <a:spcPts val="210"/>
              </a:spcAft>
            </a:pPr>
            <a:r>
              <a:rPr lang="ru" sz="1000">
                <a:solidFill>
                  <a:srgbClr val="6F7173"/>
                </a:solidFill>
                <a:latin typeface="Arial"/>
                <a:hlinkClick r:id="rIntRefId17" action="ppaction://hlinksldjump"/>
              </a:rPr>
              <a:t>Логотип. Использование на фоне..........................................................................................................17</a:t>
            </a:r>
          </a:p>
          <a:p>
            <a:pPr algn="just" indent="304800">
              <a:spcAft>
                <a:spcPts val="210"/>
              </a:spcAft>
            </a:pPr>
            <a:r>
              <a:rPr lang="ru" sz="1000">
                <a:solidFill>
                  <a:srgbClr val="6F7173"/>
                </a:solidFill>
                <a:latin typeface="Arial"/>
                <a:hlinkClick r:id="rIntRefId20" action="ppaction://hlinksldjump"/>
              </a:rPr>
              <a:t>Логотип. Недопустимые варианты использования..............................................................................20</a:t>
            </a:r>
          </a:p>
          <a:p>
            <a:pPr algn="just" indent="304800">
              <a:spcAft>
                <a:spcPts val="1260"/>
              </a:spcAft>
            </a:pPr>
            <a:r>
              <a:rPr lang="ru" sz="1000">
                <a:solidFill>
                  <a:srgbClr val="6F7173"/>
                </a:solidFill>
                <a:latin typeface="Arial"/>
                <a:hlinkClick r:id="rIntRefId21" action="ppaction://hlinksldjump"/>
              </a:rPr>
              <a:t>Логотип. Совместное размещение........................................................................................................21</a:t>
            </a:r>
          </a:p>
          <a:p>
            <a:pPr algn="just" indent="0">
              <a:spcAft>
                <a:spcPts val="210"/>
              </a:spcAft>
            </a:pPr>
            <a:r>
              <a:rPr lang="ru" b="1" sz="1000">
                <a:solidFill>
                  <a:srgbClr val="FF010B"/>
                </a:solidFill>
                <a:latin typeface="Arial"/>
              </a:rPr>
              <a:t>3.  КОНЦЕПЦИЯ СТИЛЯ.............................................................................................................................22</a:t>
            </a:r>
          </a:p>
          <a:p>
            <a:pPr algn="just" indent="304800">
              <a:spcAft>
                <a:spcPts val="210"/>
              </a:spcAft>
            </a:pPr>
            <a:r>
              <a:rPr lang="ru" sz="1000">
                <a:solidFill>
                  <a:srgbClr val="6F7173"/>
                </a:solidFill>
                <a:latin typeface="Arial"/>
              </a:rPr>
              <a:t>Описание.................................................................................................................................................. 23</a:t>
            </a:r>
          </a:p>
          <a:p>
            <a:pPr algn="just" indent="304800">
              <a:spcAft>
                <a:spcPts val="210"/>
              </a:spcAft>
            </a:pPr>
            <a:r>
              <a:rPr lang="ru" sz="1000">
                <a:solidFill>
                  <a:srgbClr val="6F7173"/>
                </a:solidFill>
                <a:latin typeface="Arial"/>
              </a:rPr>
              <a:t>Шрифт......................................................................................................................................................24</a:t>
            </a:r>
          </a:p>
          <a:p>
            <a:pPr algn="just" indent="304800">
              <a:spcAft>
                <a:spcPts val="210"/>
              </a:spcAft>
            </a:pPr>
            <a:r>
              <a:rPr lang="ru" sz="1000">
                <a:solidFill>
                  <a:srgbClr val="6F7173"/>
                </a:solidFill>
                <a:latin typeface="Arial"/>
                <a:hlinkClick r:id="rIntRefId25" action="ppaction://hlinksldjump"/>
              </a:rPr>
              <a:t>Элементы стиля.......................................................................................................................................25</a:t>
            </a:r>
          </a:p>
          <a:p>
            <a:pPr algn="just" indent="304800">
              <a:spcAft>
                <a:spcPts val="1260"/>
              </a:spcAft>
            </a:pPr>
            <a:r>
              <a:rPr lang="ru" sz="1000">
                <a:solidFill>
                  <a:srgbClr val="6F7173"/>
                </a:solidFill>
                <a:latin typeface="Arial"/>
                <a:hlinkClick r:id="rIntRefId33" action="ppaction://hlinksldjump"/>
              </a:rPr>
              <a:t>Примеры оформления............................................................................................................................26</a:t>
            </a:r>
          </a:p>
          <a:p>
            <a:pPr algn="just" indent="0">
              <a:spcAft>
                <a:spcPts val="210"/>
              </a:spcAft>
            </a:pPr>
            <a:r>
              <a:rPr lang="ru" b="1" sz="1000">
                <a:solidFill>
                  <a:srgbClr val="FF010B"/>
                </a:solidFill>
                <a:latin typeface="Arial"/>
              </a:rPr>
              <a:t>4.  СТИЛИСТИКА ОФОРМЛЕНИЯ.............................................................................................................36</a:t>
            </a:r>
          </a:p>
          <a:p>
            <a:pPr algn="just" indent="304800">
              <a:spcAft>
                <a:spcPts val="210"/>
              </a:spcAft>
            </a:pPr>
            <a:r>
              <a:rPr lang="ru" sz="1000">
                <a:solidFill>
                  <a:srgbClr val="6F7173"/>
                </a:solidFill>
                <a:latin typeface="Arial"/>
                <a:hlinkClick r:id="rIntRefId37" action="ppaction://hlinksldjump"/>
              </a:rPr>
              <a:t>Билборд, сити-формат............................................................................................................................37</a:t>
            </a:r>
          </a:p>
          <a:p>
            <a:pPr algn="just" indent="304800">
              <a:spcAft>
                <a:spcPts val="210"/>
              </a:spcAft>
            </a:pPr>
            <a:r>
              <a:rPr lang="ru" sz="1000">
                <a:solidFill>
                  <a:srgbClr val="6F7173"/>
                </a:solidFill>
                <a:latin typeface="Arial"/>
                <a:hlinkClick r:id="rIntRefId45" action="ppaction://hlinksldjump"/>
              </a:rPr>
              <a:t>Флаги........................................................................................................................................................45</a:t>
            </a:r>
          </a:p>
          <a:p>
            <a:pPr algn="just" indent="304800">
              <a:spcAft>
                <a:spcPts val="210"/>
              </a:spcAft>
            </a:pPr>
            <a:r>
              <a:rPr lang="ru" sz="1000">
                <a:solidFill>
                  <a:srgbClr val="6F7173"/>
                </a:solidFill>
                <a:latin typeface="Arial"/>
              </a:rPr>
              <a:t>Перетяжки................................................................................................................................................46</a:t>
            </a:r>
          </a:p>
          <a:p>
            <a:pPr algn="just" indent="304800">
              <a:spcAft>
                <a:spcPts val="210"/>
              </a:spcAft>
            </a:pPr>
            <a:r>
              <a:rPr lang="ru" sz="1000">
                <a:solidFill>
                  <a:srgbClr val="6F7173"/>
                </a:solidFill>
                <a:latin typeface="Arial"/>
                <a:hlinkClick r:id="rIntRefId47" action="ppaction://hlinksldjump"/>
              </a:rPr>
              <a:t>Значки......................................................................................................................................................47</a:t>
            </a:r>
          </a:p>
          <a:p>
            <a:pPr algn="just" indent="304800"/>
            <a:r>
              <a:rPr lang="ru" sz="1000">
                <a:solidFill>
                  <a:srgbClr val="6F7173"/>
                </a:solidFill>
                <a:latin typeface="Arial"/>
              </a:rPr>
              <a:t>Транспорт.................................................................................................................................................48</a:t>
            </a:r>
          </a:p>
        </p:txBody>
      </p:sp>
      <p:sp>
        <p:nvSpPr>
          <p:cNvPr id="6" name=""/>
          <p:cNvSpPr/>
          <p:nvPr/>
        </p:nvSpPr>
        <p:spPr>
          <a:xfrm>
            <a:off x="10018776" y="7043928"/>
            <a:ext cx="97536" cy="128016"/>
          </a:xfrm>
          <a:prstGeom prst="rect">
            <a:avLst/>
          </a:prstGeom>
          <a:solidFill>
            <a:srgbClr val="FFFFFF"/>
          </a:solidFill>
        </p:spPr>
        <p:txBody>
          <a:bodyPr lIns="0" tIns="0" rIns="0" bIns="0" wrap="none">
            <a:noAutofit/>
          </a:bodyPr>
          <a:p>
            <a:pPr indent="0"/>
            <a:r>
              <a:rPr lang="ru" sz="1000">
                <a:solidFill>
                  <a:srgbClr val="6F7173"/>
                </a:solidFill>
                <a:latin typeface="Arial"/>
              </a:rPr>
              <a:t>2</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08832" y="2474976"/>
            <a:ext cx="3121152" cy="3919728"/>
          </a:xfrm>
          <a:prstGeom prst="rect">
            <a:avLst/>
          </a:prstGeom>
        </p:spPr>
      </p:pic>
      <p:pic>
        <p:nvPicPr>
          <p:cNvPr id="3" name=""/>
          <p:cNvPicPr>
            <a:picLocks noChangeAspect="1"/>
          </p:cNvPicPr>
          <p:nvPr/>
        </p:nvPicPr>
        <p:blipFill>
          <a:blip r:embed="rPictId1"/>
          <a:stretch>
            <a:fillRect/>
          </a:stretch>
        </p:blipFill>
        <p:spPr>
          <a:xfrm>
            <a:off x="7040880" y="2493264"/>
            <a:ext cx="3124200" cy="3901440"/>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1840992" cy="38100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СИТИ-ФОРМАТ</a:t>
            </a:r>
          </a:p>
        </p:txBody>
      </p:sp>
      <p:sp>
        <p:nvSpPr>
          <p:cNvPr id="7" name=""/>
          <p:cNvSpPr/>
          <p:nvPr/>
        </p:nvSpPr>
        <p:spPr>
          <a:xfrm>
            <a:off x="4020312" y="1923288"/>
            <a:ext cx="2295144" cy="505968"/>
          </a:xfrm>
          <a:prstGeom prst="rect">
            <a:avLst/>
          </a:prstGeom>
          <a:solidFill>
            <a:srgbClr val="FFFFFF"/>
          </a:solidFill>
        </p:spPr>
        <p:txBody>
          <a:bodyPr lIns="0" tIns="0" rIns="0" bIns="0" wrap="none">
            <a:noAutofit/>
          </a:bodyPr>
          <a:p>
            <a:pPr indent="0"/>
            <a:r>
              <a:rPr lang="ru" sz="4400">
                <a:solidFill>
                  <a:srgbClr val="FF010C"/>
                </a:solidFill>
                <a:latin typeface="Impact"/>
              </a:rPr>
              <a:t>ПОМНИМ!</a:t>
            </a:r>
          </a:p>
        </p:txBody>
      </p:sp>
      <p:sp>
        <p:nvSpPr>
          <p:cNvPr id="8" name=""/>
          <p:cNvSpPr/>
          <p:nvPr/>
        </p:nvSpPr>
        <p:spPr>
          <a:xfrm>
            <a:off x="7443216" y="1947672"/>
            <a:ext cx="2282952" cy="505968"/>
          </a:xfrm>
          <a:prstGeom prst="rect">
            <a:avLst/>
          </a:prstGeom>
          <a:solidFill>
            <a:srgbClr val="FFFFFF"/>
          </a:solidFill>
        </p:spPr>
        <p:txBody>
          <a:bodyPr lIns="0" tIns="0" rIns="0" bIns="0" wrap="none">
            <a:noAutofit/>
          </a:bodyPr>
          <a:p>
            <a:pPr algn="r" indent="0"/>
            <a:r>
              <a:rPr lang="ru" sz="4400">
                <a:solidFill>
                  <a:srgbClr val="FF010C"/>
                </a:solidFill>
                <a:latin typeface="Impact"/>
              </a:rPr>
              <a:t>СПАСИБО!</a:t>
            </a:r>
          </a:p>
        </p:txBody>
      </p:sp>
      <p:sp>
        <p:nvSpPr>
          <p:cNvPr id="9" name=""/>
          <p:cNvSpPr/>
          <p:nvPr/>
        </p:nvSpPr>
        <p:spPr>
          <a:xfrm>
            <a:off x="1045464" y="3136392"/>
            <a:ext cx="1536192" cy="926592"/>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3.1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cityformat </a:t>
            </a:r>
            <a:r>
              <a:rPr lang="ru" u="sng" sz="1000">
                <a:solidFill>
                  <a:srgbClr val="FF010B"/>
                </a:solidFill>
                <a:latin typeface="Arial"/>
                <a:hlinkClick r:id="rLinkId0"/>
              </a:rPr>
              <a:t>3 1</a:t>
            </a:r>
          </a:p>
        </p:txBody>
      </p:sp>
      <p:sp>
        <p:nvSpPr>
          <p:cNvPr id="10" name=""/>
          <p:cNvSpPr/>
          <p:nvPr/>
        </p:nvSpPr>
        <p:spPr>
          <a:xfrm>
            <a:off x="1045464" y="5391912"/>
            <a:ext cx="1536192" cy="92964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3.2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cityformat </a:t>
            </a:r>
            <a:r>
              <a:rPr lang="ru" u="sng" sz="1000">
                <a:solidFill>
                  <a:srgbClr val="FF010B"/>
                </a:solidFill>
                <a:latin typeface="Arial"/>
                <a:hlinkClick r:id="rLinkId1"/>
              </a:rPr>
              <a:t>3 2</a:t>
            </a:r>
          </a:p>
        </p:txBody>
      </p:sp>
      <p:sp>
        <p:nvSpPr>
          <p:cNvPr id="11"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29</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14928" y="1005840"/>
            <a:ext cx="5803392" cy="2907792"/>
          </a:xfrm>
          <a:prstGeom prst="rect">
            <a:avLst/>
          </a:prstGeom>
        </p:spPr>
      </p:pic>
      <p:pic>
        <p:nvPicPr>
          <p:cNvPr id="3" name=""/>
          <p:cNvPicPr>
            <a:picLocks noChangeAspect="1"/>
          </p:cNvPicPr>
          <p:nvPr/>
        </p:nvPicPr>
        <p:blipFill>
          <a:blip r:embed="rPictId1"/>
          <a:stretch>
            <a:fillRect/>
          </a:stretch>
        </p:blipFill>
        <p:spPr>
          <a:xfrm>
            <a:off x="3614928" y="4194048"/>
            <a:ext cx="5803392" cy="3112008"/>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1840992" cy="405384"/>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БИЛБОРД</a:t>
            </a:r>
          </a:p>
        </p:txBody>
      </p:sp>
      <p:sp>
        <p:nvSpPr>
          <p:cNvPr id="7" name=""/>
          <p:cNvSpPr/>
          <p:nvPr/>
        </p:nvSpPr>
        <p:spPr>
          <a:xfrm>
            <a:off x="1045464" y="2910840"/>
            <a:ext cx="1463040" cy="917448"/>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4.1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billboard </a:t>
            </a:r>
            <a:r>
              <a:rPr lang="ru" u="sng" sz="1000">
                <a:solidFill>
                  <a:srgbClr val="FF010B"/>
                </a:solidFill>
                <a:latin typeface="Arial"/>
                <a:hlinkClick r:id="rLinkId0"/>
              </a:rPr>
              <a:t>4 1</a:t>
            </a:r>
          </a:p>
        </p:txBody>
      </p:sp>
      <p:sp>
        <p:nvSpPr>
          <p:cNvPr id="8" name=""/>
          <p:cNvSpPr/>
          <p:nvPr/>
        </p:nvSpPr>
        <p:spPr>
          <a:xfrm>
            <a:off x="1045464" y="6092952"/>
            <a:ext cx="1463040" cy="91440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4.2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billboard </a:t>
            </a:r>
            <a:r>
              <a:rPr lang="ru" u="sng" sz="1000">
                <a:solidFill>
                  <a:srgbClr val="FF010B"/>
                </a:solidFill>
                <a:latin typeface="Arial"/>
                <a:hlinkClick r:id="rLinkId1"/>
              </a:rPr>
              <a:t>4 2</a:t>
            </a:r>
          </a:p>
        </p:txBody>
      </p:sp>
      <p:sp>
        <p:nvSpPr>
          <p:cNvPr id="9" name=""/>
          <p:cNvSpPr/>
          <p:nvPr/>
        </p:nvSpPr>
        <p:spPr>
          <a:xfrm>
            <a:off x="10037064" y="7043928"/>
            <a:ext cx="155448" cy="128016"/>
          </a:xfrm>
          <a:prstGeom prst="rect">
            <a:avLst/>
          </a:prstGeom>
          <a:solidFill>
            <a:srgbClr val="FFFFFF"/>
          </a:solidFill>
        </p:spPr>
        <p:txBody>
          <a:bodyPr lIns="0" tIns="0" rIns="0" bIns="0" wrap="none">
            <a:noAutofit/>
          </a:bodyPr>
          <a:p>
            <a:pPr algn="r" indent="0"/>
            <a:r>
              <a:rPr lang="ru" sz="1000">
                <a:solidFill>
                  <a:srgbClr val="6F7173"/>
                </a:solidFill>
                <a:latin typeface="Arial"/>
              </a:rPr>
              <a:t>30</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867912" y="1889760"/>
            <a:ext cx="472440" cy="960120"/>
          </a:xfrm>
          <a:prstGeom prst="rect">
            <a:avLst/>
          </a:prstGeom>
        </p:spPr>
      </p:pic>
      <p:pic>
        <p:nvPicPr>
          <p:cNvPr id="3" name=""/>
          <p:cNvPicPr>
            <a:picLocks noChangeAspect="1"/>
          </p:cNvPicPr>
          <p:nvPr/>
        </p:nvPicPr>
        <p:blipFill>
          <a:blip r:embed="rPictId1"/>
          <a:stretch>
            <a:fillRect/>
          </a:stretch>
        </p:blipFill>
        <p:spPr>
          <a:xfrm>
            <a:off x="3608832" y="2721864"/>
            <a:ext cx="3121152" cy="3663696"/>
          </a:xfrm>
          <a:prstGeom prst="rect">
            <a:avLst/>
          </a:prstGeom>
        </p:spPr>
      </p:pic>
      <p:pic>
        <p:nvPicPr>
          <p:cNvPr id="4" name=""/>
          <p:cNvPicPr>
            <a:picLocks noChangeAspect="1"/>
          </p:cNvPicPr>
          <p:nvPr/>
        </p:nvPicPr>
        <p:blipFill>
          <a:blip r:embed="rPictId2"/>
          <a:stretch>
            <a:fillRect/>
          </a:stretch>
        </p:blipFill>
        <p:spPr>
          <a:xfrm>
            <a:off x="7046976" y="1731264"/>
            <a:ext cx="3108960" cy="4654296"/>
          </a:xfrm>
          <a:prstGeom prst="rect">
            <a:avLst/>
          </a:prstGeom>
        </p:spPr>
      </p:pic>
      <p:sp>
        <p:nvSpPr>
          <p:cNvPr id="5"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6"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1054608" y="1008888"/>
            <a:ext cx="1840992" cy="38100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 СИТИ-ФОРМАТ</a:t>
            </a:r>
          </a:p>
        </p:txBody>
      </p:sp>
      <p:sp>
        <p:nvSpPr>
          <p:cNvPr id="8" name=""/>
          <p:cNvSpPr/>
          <p:nvPr/>
        </p:nvSpPr>
        <p:spPr>
          <a:xfrm>
            <a:off x="4590288" y="1956816"/>
            <a:ext cx="1883664" cy="655320"/>
          </a:xfrm>
          <a:prstGeom prst="rect">
            <a:avLst/>
          </a:prstGeom>
          <a:solidFill>
            <a:srgbClr val="FFFFFF"/>
          </a:solidFill>
        </p:spPr>
        <p:txBody>
          <a:bodyPr lIns="0" tIns="0" rIns="0" bIns="0">
            <a:noAutofit/>
          </a:bodyPr>
          <a:p>
            <a:pPr indent="0">
              <a:spcAft>
                <a:spcPts val="350"/>
              </a:spcAft>
            </a:pPr>
            <a:r>
              <a:rPr lang="ru" sz="2400">
                <a:solidFill>
                  <a:srgbClr val="FD210F"/>
                </a:solidFill>
                <a:latin typeface="Arial"/>
              </a:rPr>
              <a:t>ГОРДИМСЯ!</a:t>
            </a:r>
          </a:p>
          <a:p>
            <a:pPr indent="0"/>
            <a:r>
              <a:rPr lang="ru" b="1" sz="1200">
                <a:solidFill>
                  <a:srgbClr val="FD210F"/>
                </a:solidFill>
                <a:latin typeface="Arial"/>
              </a:rPr>
              <a:t>1945-2025</a:t>
            </a:r>
          </a:p>
        </p:txBody>
      </p:sp>
      <p:sp>
        <p:nvSpPr>
          <p:cNvPr id="9" name=""/>
          <p:cNvSpPr/>
          <p:nvPr/>
        </p:nvSpPr>
        <p:spPr>
          <a:xfrm>
            <a:off x="1045464" y="3136392"/>
            <a:ext cx="1536192" cy="926592"/>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4.1</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cityformat </a:t>
            </a:r>
            <a:r>
              <a:rPr lang="ru" u="sng" sz="1000">
                <a:solidFill>
                  <a:srgbClr val="FF010B"/>
                </a:solidFill>
                <a:latin typeface="Arial"/>
                <a:hlinkClick r:id="rLinkId0"/>
              </a:rPr>
              <a:t>4 1</a:t>
            </a:r>
          </a:p>
        </p:txBody>
      </p:sp>
      <p:sp>
        <p:nvSpPr>
          <p:cNvPr id="10" name=""/>
          <p:cNvSpPr/>
          <p:nvPr/>
        </p:nvSpPr>
        <p:spPr>
          <a:xfrm>
            <a:off x="1045464" y="5391912"/>
            <a:ext cx="1536192" cy="929640"/>
          </a:xfrm>
          <a:prstGeom prst="rect">
            <a:avLst/>
          </a:prstGeom>
          <a:solidFill>
            <a:srgbClr val="FFFFFF"/>
          </a:solidFill>
        </p:spPr>
        <p:txBody>
          <a:bodyPr lIns="0" tIns="0" rIns="0" bIns="0">
            <a:noAutofit/>
          </a:bodyPr>
          <a:p>
            <a:pPr indent="0">
              <a:spcAft>
                <a:spcPts val="1820"/>
              </a:spcAft>
            </a:pPr>
            <a:r>
              <a:rPr lang="ru" sz="1000">
                <a:solidFill>
                  <a:srgbClr val="6F7173"/>
                </a:solidFill>
                <a:latin typeface="Arial"/>
              </a:rPr>
              <a:t>Вариант 4.2</a:t>
            </a:r>
          </a:p>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1"/>
              </a:rPr>
              <a:t>Pobeda80 cityformat </a:t>
            </a:r>
            <a:r>
              <a:rPr lang="ru" u="sng" sz="1000">
                <a:solidFill>
                  <a:srgbClr val="FF010B"/>
                </a:solidFill>
                <a:latin typeface="Arial"/>
                <a:hlinkClick r:id="rLinkId1"/>
              </a:rPr>
              <a:t>4 2</a:t>
            </a:r>
          </a:p>
        </p:txBody>
      </p:sp>
      <p:sp>
        <p:nvSpPr>
          <p:cNvPr id="11" name=""/>
          <p:cNvSpPr/>
          <p:nvPr/>
        </p:nvSpPr>
        <p:spPr>
          <a:xfrm>
            <a:off x="10018776" y="7043928"/>
            <a:ext cx="152400" cy="128016"/>
          </a:xfrm>
          <a:prstGeom prst="rect">
            <a:avLst/>
          </a:prstGeom>
          <a:solidFill>
            <a:srgbClr val="FFFFFF"/>
          </a:solidFill>
        </p:spPr>
        <p:txBody>
          <a:bodyPr lIns="0" tIns="0" rIns="0" bIns="0" wrap="none">
            <a:noAutofit/>
          </a:bodyPr>
          <a:p>
            <a:pPr indent="0"/>
            <a:r>
              <a:rPr lang="ru" sz="1000">
                <a:solidFill>
                  <a:srgbClr val="6F7173"/>
                </a:solidFill>
                <a:latin typeface="Arial"/>
              </a:rPr>
              <a:t>31</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08832" y="999744"/>
            <a:ext cx="5818632" cy="2923032"/>
          </a:xfrm>
          <a:prstGeom prst="rect">
            <a:avLst/>
          </a:prstGeom>
        </p:spPr>
      </p:pic>
      <p:pic>
        <p:nvPicPr>
          <p:cNvPr id="3" name=""/>
          <p:cNvPicPr>
            <a:picLocks noChangeAspect="1"/>
          </p:cNvPicPr>
          <p:nvPr/>
        </p:nvPicPr>
        <p:blipFill>
          <a:blip r:embed="rPictId1"/>
          <a:stretch>
            <a:fillRect/>
          </a:stretch>
        </p:blipFill>
        <p:spPr>
          <a:xfrm>
            <a:off x="3608832" y="4181856"/>
            <a:ext cx="5809488" cy="2923032"/>
          </a:xfrm>
          <a:prstGeom prst="rect">
            <a:avLst/>
          </a:prstGeom>
        </p:spPr>
      </p:pic>
      <p:sp>
        <p:nvSpPr>
          <p:cNvPr id="4" name=""/>
          <p:cNvSpPr/>
          <p:nvPr/>
        </p:nvSpPr>
        <p:spPr>
          <a:xfrm>
            <a:off x="451104" y="170688"/>
            <a:ext cx="1554480" cy="195072"/>
          </a:xfrm>
          <a:prstGeom prst="rect">
            <a:avLst/>
          </a:prstGeom>
          <a:solidFill>
            <a:srgbClr val="C4C4C4"/>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2736" y="134112"/>
            <a:ext cx="6473952" cy="201168"/>
          </a:xfrm>
          <a:prstGeom prst="rect">
            <a:avLst/>
          </a:prstGeom>
          <a:solidFill>
            <a:srgbClr val="C4C4C4"/>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5840"/>
            <a:ext cx="2084832" cy="597408"/>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a:t>
            </a:r>
          </a:p>
          <a:p>
            <a:pPr indent="0">
              <a:lnSpc>
                <a:spcPct val="106000"/>
              </a:lnSpc>
            </a:pPr>
            <a:r>
              <a:rPr lang="ru" sz="1300">
                <a:solidFill>
                  <a:srgbClr val="6F7173"/>
                </a:solidFill>
                <a:latin typeface="Impact"/>
              </a:rPr>
              <a:t>БИЛБОРД ДЛЯ РАЗМЕЩЕНИЯ В РЕГИОНАХ РОССИИ</a:t>
            </a:r>
          </a:p>
        </p:txBody>
      </p:sp>
      <p:sp>
        <p:nvSpPr>
          <p:cNvPr id="7" name=""/>
          <p:cNvSpPr/>
          <p:nvPr/>
        </p:nvSpPr>
        <p:spPr>
          <a:xfrm>
            <a:off x="1054608" y="1932432"/>
            <a:ext cx="633984" cy="164592"/>
          </a:xfrm>
          <a:prstGeom prst="rect">
            <a:avLst/>
          </a:prstGeom>
          <a:solidFill>
            <a:srgbClr val="FFFFFF"/>
          </a:solidFill>
        </p:spPr>
        <p:txBody>
          <a:bodyPr lIns="0" tIns="0" rIns="0" bIns="0" wrap="none">
            <a:noAutofit/>
          </a:bodyPr>
          <a:p>
            <a:pPr algn="just" indent="0"/>
            <a:r>
              <a:rPr lang="ru" sz="1000">
                <a:solidFill>
                  <a:srgbClr val="6F7173"/>
                </a:solidFill>
                <a:latin typeface="Arial"/>
              </a:rPr>
              <a:t>Вариант 5</a:t>
            </a:r>
          </a:p>
        </p:txBody>
      </p:sp>
      <p:sp>
        <p:nvSpPr>
          <p:cNvPr id="8" name=""/>
          <p:cNvSpPr/>
          <p:nvPr/>
        </p:nvSpPr>
        <p:spPr>
          <a:xfrm>
            <a:off x="1048512" y="3493008"/>
            <a:ext cx="1901952" cy="469392"/>
          </a:xfrm>
          <a:prstGeom prst="rect">
            <a:avLst/>
          </a:prstGeom>
          <a:solidFill>
            <a:srgbClr val="FFFFFF"/>
          </a:solidFill>
        </p:spPr>
        <p:txBody>
          <a:bodyPr lIns="0" tIns="0" rIns="0" bIns="0">
            <a:noAutofit/>
          </a:bodyPr>
          <a:p>
            <a:pPr indent="0">
              <a:lnSpc>
                <a:spcPct val="105000"/>
              </a:lnSpc>
              <a:spcBef>
                <a:spcPts val="420"/>
              </a:spcBef>
            </a:pPr>
            <a:r>
              <a:rPr lang="ru" sz="1000">
                <a:solidFill>
                  <a:srgbClr val="6F7173"/>
                </a:solidFill>
                <a:latin typeface="Arial"/>
              </a:rPr>
              <a:t>Данный оригинал-макет предназначен для размещения только в городе Волгограде.</a:t>
            </a:r>
          </a:p>
        </p:txBody>
      </p:sp>
      <p:sp>
        <p:nvSpPr>
          <p:cNvPr id="9" name=""/>
          <p:cNvSpPr/>
          <p:nvPr/>
        </p:nvSpPr>
        <p:spPr>
          <a:xfrm>
            <a:off x="1048512" y="6675120"/>
            <a:ext cx="1901952" cy="4632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Волжском.</a:t>
            </a:r>
          </a:p>
        </p:txBody>
      </p:sp>
      <p:sp>
        <p:nvSpPr>
          <p:cNvPr id="10" name=""/>
          <p:cNvSpPr/>
          <p:nvPr/>
        </p:nvSpPr>
        <p:spPr>
          <a:xfrm>
            <a:off x="10015728" y="7040880"/>
            <a:ext cx="176784" cy="134112"/>
          </a:xfrm>
          <a:prstGeom prst="rect">
            <a:avLst/>
          </a:prstGeom>
          <a:solidFill>
            <a:srgbClr val="FFFFFF"/>
          </a:solidFill>
        </p:spPr>
        <p:txBody>
          <a:bodyPr lIns="0" tIns="0" rIns="0" bIns="0" wrap="none">
            <a:noAutofit/>
          </a:bodyPr>
          <a:p>
            <a:pPr indent="0"/>
            <a:r>
              <a:rPr lang="ru" sz="1000">
                <a:solidFill>
                  <a:srgbClr val="6F7173"/>
                </a:solidFill>
                <a:latin typeface="Arial"/>
              </a:rPr>
              <a:t>32</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08832" y="1011936"/>
            <a:ext cx="5803392" cy="2898648"/>
          </a:xfrm>
          <a:prstGeom prst="rect">
            <a:avLst/>
          </a:prstGeom>
        </p:spPr>
      </p:pic>
      <p:pic>
        <p:nvPicPr>
          <p:cNvPr id="3" name=""/>
          <p:cNvPicPr>
            <a:picLocks noChangeAspect="1"/>
          </p:cNvPicPr>
          <p:nvPr/>
        </p:nvPicPr>
        <p:blipFill>
          <a:blip r:embed="rPictId1"/>
          <a:stretch>
            <a:fillRect/>
          </a:stretch>
        </p:blipFill>
        <p:spPr>
          <a:xfrm>
            <a:off x="3614928" y="4187952"/>
            <a:ext cx="5803392" cy="2904744"/>
          </a:xfrm>
          <a:prstGeom prst="rect">
            <a:avLst/>
          </a:prstGeom>
        </p:spPr>
      </p:pic>
      <p:sp>
        <p:nvSpPr>
          <p:cNvPr id="4" name=""/>
          <p:cNvSpPr/>
          <p:nvPr/>
        </p:nvSpPr>
        <p:spPr>
          <a:xfrm>
            <a:off x="454152" y="170688"/>
            <a:ext cx="1539240" cy="192024"/>
          </a:xfrm>
          <a:prstGeom prst="rect">
            <a:avLst/>
          </a:prstGeom>
          <a:solidFill>
            <a:srgbClr val="C3C3C1"/>
          </a:solidFill>
        </p:spPr>
        <p:txBody>
          <a:bodyPr lIns="0" tIns="0" rIns="0" bIns="0" wrap="none">
            <a:noAutofit/>
          </a:bodyPr>
          <a:p>
            <a:pPr indent="0"/>
            <a:r>
              <a:rPr lang="ru" sz="1300">
                <a:solidFill>
                  <a:srgbClr val="FFFFFF"/>
                </a:solidFill>
                <a:latin typeface="Impact"/>
              </a:rPr>
              <a:t>3. КОНЦЕПЦИЯ СТИЛЯ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1008888"/>
            <a:ext cx="2072640" cy="59436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a:t>
            </a:r>
          </a:p>
          <a:p>
            <a:pPr indent="0">
              <a:lnSpc>
                <a:spcPct val="106000"/>
              </a:lnSpc>
            </a:pPr>
            <a:r>
              <a:rPr lang="ru" sz="1300">
                <a:solidFill>
                  <a:srgbClr val="6F7173"/>
                </a:solidFill>
                <a:latin typeface="Impact"/>
              </a:rPr>
              <a:t>БИЛБОРД ДЛЯ РАЗМЕЩЕНИЯ В РЕГИОНАХ РОССИИ</a:t>
            </a:r>
          </a:p>
        </p:txBody>
      </p:sp>
      <p:sp>
        <p:nvSpPr>
          <p:cNvPr id="7" name=""/>
          <p:cNvSpPr/>
          <p:nvPr/>
        </p:nvSpPr>
        <p:spPr>
          <a:xfrm>
            <a:off x="1057656" y="1935480"/>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6</a:t>
            </a:r>
          </a:p>
        </p:txBody>
      </p:sp>
      <p:sp>
        <p:nvSpPr>
          <p:cNvPr id="8" name=""/>
          <p:cNvSpPr/>
          <p:nvPr/>
        </p:nvSpPr>
        <p:spPr>
          <a:xfrm>
            <a:off x="1048512" y="3496056"/>
            <a:ext cx="1901952" cy="4632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Волгограде.</a:t>
            </a:r>
          </a:p>
        </p:txBody>
      </p:sp>
      <p:sp>
        <p:nvSpPr>
          <p:cNvPr id="9" name=""/>
          <p:cNvSpPr/>
          <p:nvPr/>
        </p:nvSpPr>
        <p:spPr>
          <a:xfrm>
            <a:off x="3962400" y="1432560"/>
            <a:ext cx="2097024" cy="1228344"/>
          </a:xfrm>
          <a:prstGeom prst="rect">
            <a:avLst/>
          </a:prstGeom>
          <a:solidFill>
            <a:srgbClr val="FFFFFF"/>
          </a:solidFill>
        </p:spPr>
        <p:txBody>
          <a:bodyPr lIns="0" tIns="0" rIns="0" bIns="0">
            <a:noAutofit/>
          </a:bodyPr>
          <a:p>
            <a:pPr indent="0">
              <a:spcAft>
                <a:spcPts val="350"/>
              </a:spcAft>
            </a:pPr>
            <a:r>
              <a:rPr lang="ru" sz="1400">
                <a:solidFill>
                  <a:srgbClr val="FF010C"/>
                </a:solidFill>
                <a:latin typeface="Arial"/>
              </a:rPr>
              <a:t>ВОЛГОГРАД</a:t>
            </a:r>
          </a:p>
          <a:p>
            <a:pPr indent="0">
              <a:lnSpc>
                <a:spcPct val="85000"/>
              </a:lnSpc>
            </a:pPr>
            <a:r>
              <a:rPr lang="ru" b="1" sz="2650">
                <a:solidFill>
                  <a:srgbClr val="FF010C"/>
                </a:solidFill>
                <a:latin typeface="Arial"/>
              </a:rPr>
              <a:t>СПАСИБО ЗА ПОБЕДУ!</a:t>
            </a:r>
          </a:p>
        </p:txBody>
      </p:sp>
      <p:sp>
        <p:nvSpPr>
          <p:cNvPr id="10" name=""/>
          <p:cNvSpPr/>
          <p:nvPr/>
        </p:nvSpPr>
        <p:spPr>
          <a:xfrm>
            <a:off x="1048512" y="6675120"/>
            <a:ext cx="1901952" cy="4632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Волжском.</a:t>
            </a:r>
          </a:p>
        </p:txBody>
      </p:sp>
      <p:sp>
        <p:nvSpPr>
          <p:cNvPr id="11"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33</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EFE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614928" y="1005840"/>
            <a:ext cx="1405128" cy="1075944"/>
          </a:xfrm>
          <a:prstGeom prst="rect">
            <a:avLst/>
          </a:prstGeom>
        </p:spPr>
      </p:pic>
      <p:pic>
        <p:nvPicPr>
          <p:cNvPr id="3" name=""/>
          <p:cNvPicPr>
            <a:picLocks noChangeAspect="1"/>
          </p:cNvPicPr>
          <p:nvPr/>
        </p:nvPicPr>
        <p:blipFill>
          <a:blip r:embed="rPictId1"/>
          <a:stretch>
            <a:fillRect/>
          </a:stretch>
        </p:blipFill>
        <p:spPr>
          <a:xfrm>
            <a:off x="6227064" y="1005840"/>
            <a:ext cx="3191256" cy="2907792"/>
          </a:xfrm>
          <a:prstGeom prst="rect">
            <a:avLst/>
          </a:prstGeom>
        </p:spPr>
      </p:pic>
      <p:pic>
        <p:nvPicPr>
          <p:cNvPr id="4" name=""/>
          <p:cNvPicPr>
            <a:picLocks noChangeAspect="1"/>
          </p:cNvPicPr>
          <p:nvPr/>
        </p:nvPicPr>
        <p:blipFill>
          <a:blip r:embed="rPictId2"/>
          <a:stretch>
            <a:fillRect/>
          </a:stretch>
        </p:blipFill>
        <p:spPr>
          <a:xfrm>
            <a:off x="3608832" y="4181856"/>
            <a:ext cx="5818632" cy="2919984"/>
          </a:xfrm>
          <a:prstGeom prst="rect">
            <a:avLst/>
          </a:prstGeom>
        </p:spPr>
      </p:pic>
      <p:sp>
        <p:nvSpPr>
          <p:cNvPr id="5" name=""/>
          <p:cNvSpPr/>
          <p:nvPr/>
        </p:nvSpPr>
        <p:spPr>
          <a:xfrm>
            <a:off x="451104" y="170688"/>
            <a:ext cx="1554480" cy="195072"/>
          </a:xfrm>
          <a:prstGeom prst="rect">
            <a:avLst/>
          </a:prstGeom>
          <a:solidFill>
            <a:srgbClr val="C4C4C4"/>
          </a:solidFill>
        </p:spPr>
        <p:txBody>
          <a:bodyPr lIns="0" tIns="0" rIns="0" bIns="0" wrap="none">
            <a:noAutofit/>
          </a:bodyPr>
          <a:p>
            <a:pPr indent="0"/>
            <a:r>
              <a:rPr lang="ru" sz="1300">
                <a:solidFill>
                  <a:srgbClr val="FFFFFF"/>
                </a:solidFill>
                <a:latin typeface="Impact"/>
              </a:rPr>
              <a:t>3. КОНЦЕПЦИЯ СТИЛЯ</a:t>
            </a:r>
          </a:p>
        </p:txBody>
      </p:sp>
      <p:sp>
        <p:nvSpPr>
          <p:cNvPr id="6" name=""/>
          <p:cNvSpPr/>
          <p:nvPr/>
        </p:nvSpPr>
        <p:spPr>
          <a:xfrm>
            <a:off x="3602736" y="134112"/>
            <a:ext cx="6473952" cy="201168"/>
          </a:xfrm>
          <a:prstGeom prst="rect">
            <a:avLst/>
          </a:prstGeom>
          <a:solidFill>
            <a:srgbClr val="C4C4C4"/>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7" name=""/>
          <p:cNvSpPr/>
          <p:nvPr/>
        </p:nvSpPr>
        <p:spPr>
          <a:xfrm>
            <a:off x="1054608" y="1005840"/>
            <a:ext cx="2084832" cy="597408"/>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a:t>
            </a:r>
          </a:p>
          <a:p>
            <a:pPr indent="0">
              <a:lnSpc>
                <a:spcPct val="106000"/>
              </a:lnSpc>
            </a:pPr>
            <a:r>
              <a:rPr lang="ru" sz="1300">
                <a:solidFill>
                  <a:srgbClr val="6F7173"/>
                </a:solidFill>
                <a:latin typeface="Impact"/>
              </a:rPr>
              <a:t>БИЛБОРД ДЛЯ РАЗМЕЩЕНИЯ В РЕГИОНАХ РОССИИ</a:t>
            </a:r>
          </a:p>
        </p:txBody>
      </p:sp>
      <p:sp>
        <p:nvSpPr>
          <p:cNvPr id="8" name=""/>
          <p:cNvSpPr/>
          <p:nvPr/>
        </p:nvSpPr>
        <p:spPr>
          <a:xfrm>
            <a:off x="1054608" y="1932432"/>
            <a:ext cx="633984" cy="164592"/>
          </a:xfrm>
          <a:prstGeom prst="rect">
            <a:avLst/>
          </a:prstGeom>
          <a:solidFill>
            <a:srgbClr val="FFFFFF"/>
          </a:solidFill>
        </p:spPr>
        <p:txBody>
          <a:bodyPr lIns="0" tIns="0" rIns="0" bIns="0" wrap="none">
            <a:noAutofit/>
          </a:bodyPr>
          <a:p>
            <a:pPr algn="just" indent="0"/>
            <a:r>
              <a:rPr lang="ru" sz="1000">
                <a:solidFill>
                  <a:srgbClr val="6F7173"/>
                </a:solidFill>
                <a:latin typeface="Arial"/>
              </a:rPr>
              <a:t>Вариант 7</a:t>
            </a:r>
          </a:p>
        </p:txBody>
      </p:sp>
      <p:sp>
        <p:nvSpPr>
          <p:cNvPr id="9" name=""/>
          <p:cNvSpPr/>
          <p:nvPr/>
        </p:nvSpPr>
        <p:spPr>
          <a:xfrm>
            <a:off x="4002024" y="2145792"/>
            <a:ext cx="2176272" cy="1124712"/>
          </a:xfrm>
          <a:prstGeom prst="rect">
            <a:avLst/>
          </a:prstGeom>
          <a:solidFill>
            <a:srgbClr val="FFFFFF"/>
          </a:solidFill>
        </p:spPr>
        <p:txBody>
          <a:bodyPr lIns="0" tIns="0" rIns="0" bIns="0">
            <a:noAutofit/>
          </a:bodyPr>
          <a:p>
            <a:pPr indent="0">
              <a:lnSpc>
                <a:spcPct val="84000"/>
              </a:lnSpc>
            </a:pPr>
            <a:r>
              <a:rPr lang="ru" b="1" sz="2650">
                <a:solidFill>
                  <a:srgbClr val="FF010C"/>
                </a:solidFill>
                <a:latin typeface="Arial"/>
              </a:rPr>
              <a:t>СПАСИБО ЗА ПОБЕДУ! </a:t>
            </a:r>
            <a:r>
              <a:rPr lang="ru" sz="1500">
                <a:solidFill>
                  <a:srgbClr val="FF010C"/>
                </a:solidFill>
                <a:latin typeface="Arial"/>
              </a:rPr>
              <a:t>1945-2025</a:t>
            </a:r>
          </a:p>
        </p:txBody>
      </p:sp>
      <p:sp>
        <p:nvSpPr>
          <p:cNvPr id="10" name=""/>
          <p:cNvSpPr/>
          <p:nvPr/>
        </p:nvSpPr>
        <p:spPr>
          <a:xfrm>
            <a:off x="1048512" y="3493008"/>
            <a:ext cx="1901952" cy="469392"/>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Волгограде.</a:t>
            </a:r>
          </a:p>
        </p:txBody>
      </p:sp>
      <p:sp>
        <p:nvSpPr>
          <p:cNvPr id="11" name=""/>
          <p:cNvSpPr/>
          <p:nvPr/>
        </p:nvSpPr>
        <p:spPr>
          <a:xfrm>
            <a:off x="1048512" y="6675120"/>
            <a:ext cx="1901952" cy="4632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Волжском.</a:t>
            </a:r>
          </a:p>
        </p:txBody>
      </p:sp>
      <p:sp>
        <p:nvSpPr>
          <p:cNvPr id="12" name=""/>
          <p:cNvSpPr/>
          <p:nvPr/>
        </p:nvSpPr>
        <p:spPr>
          <a:xfrm>
            <a:off x="10015728" y="7040880"/>
            <a:ext cx="176784" cy="134112"/>
          </a:xfrm>
          <a:prstGeom prst="rect">
            <a:avLst/>
          </a:prstGeom>
          <a:solidFill>
            <a:srgbClr val="FFFFFF"/>
          </a:solidFill>
        </p:spPr>
        <p:txBody>
          <a:bodyPr lIns="0" tIns="0" rIns="0" bIns="0" wrap="none">
            <a:noAutofit/>
          </a:bodyPr>
          <a:p>
            <a:pPr indent="0"/>
            <a:r>
              <a:rPr lang="ru" sz="1000">
                <a:solidFill>
                  <a:srgbClr val="6F7173"/>
                </a:solidFill>
                <a:latin typeface="Arial"/>
              </a:rPr>
              <a:t>34</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611447" y="1006705"/>
            <a:ext cx="5812353" cy="2913388"/>
          </a:xfrm>
          <a:prstGeom prst="rect">
            <a:avLst/>
          </a:prstGeom>
        </p:spPr>
      </p:pic>
      <p:pic>
        <p:nvPicPr>
          <p:cNvPr id="3" name=""/>
          <p:cNvPicPr>
            <a:picLocks noChangeAspect="1"/>
          </p:cNvPicPr>
          <p:nvPr/>
        </p:nvPicPr>
        <p:blipFill>
          <a:blip r:embed="rPictId1"/>
          <a:stretch>
            <a:fillRect/>
          </a:stretch>
        </p:blipFill>
        <p:spPr>
          <a:xfrm>
            <a:off x="3617216" y="4188355"/>
            <a:ext cx="879785" cy="1047089"/>
          </a:xfrm>
          <a:prstGeom prst="rect">
            <a:avLst/>
          </a:prstGeom>
        </p:spPr>
      </p:pic>
      <p:pic>
        <p:nvPicPr>
          <p:cNvPr id="4" name=""/>
          <p:cNvPicPr>
            <a:picLocks noChangeAspect="1"/>
          </p:cNvPicPr>
          <p:nvPr/>
        </p:nvPicPr>
        <p:blipFill>
          <a:blip r:embed="rPictId2"/>
          <a:stretch>
            <a:fillRect/>
          </a:stretch>
        </p:blipFill>
        <p:spPr>
          <a:xfrm>
            <a:off x="6614256" y="4188355"/>
            <a:ext cx="1260545" cy="2904735"/>
          </a:xfrm>
          <a:prstGeom prst="rect">
            <a:avLst/>
          </a:prstGeom>
        </p:spPr>
      </p:pic>
      <p:pic>
        <p:nvPicPr>
          <p:cNvPr id="5" name=""/>
          <p:cNvPicPr>
            <a:picLocks noChangeAspect="1"/>
          </p:cNvPicPr>
          <p:nvPr/>
        </p:nvPicPr>
        <p:blipFill>
          <a:blip r:embed="rPictId3"/>
          <a:stretch>
            <a:fillRect/>
          </a:stretch>
        </p:blipFill>
        <p:spPr>
          <a:xfrm>
            <a:off x="8160370" y="4398927"/>
            <a:ext cx="1243238" cy="2682625"/>
          </a:xfrm>
          <a:prstGeom prst="rect">
            <a:avLst/>
          </a:prstGeom>
        </p:spPr>
      </p:pic>
      <p:sp>
        <p:nvSpPr>
          <p:cNvPr id="6" name=""/>
          <p:cNvSpPr/>
          <p:nvPr/>
        </p:nvSpPr>
        <p:spPr>
          <a:xfrm>
            <a:off x="458642" y="170188"/>
            <a:ext cx="1546115" cy="187495"/>
          </a:xfrm>
          <a:prstGeom prst="rect">
            <a:avLst/>
          </a:prstGeom>
          <a:solidFill>
            <a:srgbClr val="FD6301"/>
          </a:solidFill>
        </p:spPr>
        <p:txBody>
          <a:bodyPr lIns="0" tIns="0" rIns="0" bIns="0" wrap="none">
            <a:noAutofit/>
          </a:bodyPr>
          <a:p>
            <a:pPr indent="0"/>
            <a:r>
              <a:rPr lang="ru" sz="1300">
                <a:solidFill>
                  <a:srgbClr val="FFFFFF"/>
                </a:solidFill>
                <a:latin typeface="Impact"/>
              </a:rPr>
              <a:t>3. КОНЦЕПЦИЯ СТИЛЯ</a:t>
            </a:r>
          </a:p>
        </p:txBody>
      </p:sp>
      <p:sp>
        <p:nvSpPr>
          <p:cNvPr id="7" name=""/>
          <p:cNvSpPr/>
          <p:nvPr/>
        </p:nvSpPr>
        <p:spPr>
          <a:xfrm>
            <a:off x="3608562" y="141342"/>
            <a:ext cx="6467145" cy="193264"/>
          </a:xfrm>
          <a:prstGeom prst="rect">
            <a:avLst/>
          </a:prstGeom>
          <a:solidFill>
            <a:srgbClr val="C4C4C4"/>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8" name=""/>
          <p:cNvSpPr/>
          <p:nvPr/>
        </p:nvSpPr>
        <p:spPr>
          <a:xfrm>
            <a:off x="1055742" y="1012474"/>
            <a:ext cx="2076871" cy="591331"/>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ПРИМЕРЫ ОФОРМЛЕНИЯ.</a:t>
            </a:r>
          </a:p>
          <a:p>
            <a:pPr indent="0">
              <a:lnSpc>
                <a:spcPct val="106000"/>
              </a:lnSpc>
            </a:pPr>
            <a:r>
              <a:rPr lang="ru" sz="1300">
                <a:solidFill>
                  <a:srgbClr val="6F7173"/>
                </a:solidFill>
                <a:latin typeface="Impact"/>
              </a:rPr>
              <a:t>БИЛБОРД ДЛЯ РАЗМЕЩЕНИЯ В РЕГИОНАХ РОССИИ</a:t>
            </a:r>
          </a:p>
        </p:txBody>
      </p:sp>
      <p:sp>
        <p:nvSpPr>
          <p:cNvPr id="9" name=""/>
          <p:cNvSpPr/>
          <p:nvPr/>
        </p:nvSpPr>
        <p:spPr>
          <a:xfrm>
            <a:off x="1055742" y="1932643"/>
            <a:ext cx="625946" cy="158650"/>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8</a:t>
            </a:r>
          </a:p>
        </p:txBody>
      </p:sp>
      <p:sp>
        <p:nvSpPr>
          <p:cNvPr id="10" name=""/>
          <p:cNvSpPr/>
          <p:nvPr/>
        </p:nvSpPr>
        <p:spPr>
          <a:xfrm>
            <a:off x="1049973" y="3496065"/>
            <a:ext cx="1900914" cy="461527"/>
          </a:xfrm>
          <a:prstGeom prst="rect">
            <a:avLst/>
          </a:prstGeom>
          <a:solidFill>
            <a:srgbClr val="FFFFFF"/>
          </a:solidFill>
        </p:spPr>
        <p:txBody>
          <a:bodyPr lIns="0" tIns="0" rIns="0" bIns="0">
            <a:noAutofit/>
          </a:bodyPr>
          <a:p>
            <a:pPr indent="0">
              <a:lnSpc>
                <a:spcPct val="105000"/>
              </a:lnSpc>
              <a:spcBef>
                <a:spcPts val="350"/>
              </a:spcBef>
            </a:pPr>
            <a:r>
              <a:rPr lang="ru" sz="1000">
                <a:solidFill>
                  <a:srgbClr val="6F7173"/>
                </a:solidFill>
                <a:latin typeface="Arial"/>
              </a:rPr>
              <a:t>Данный оригинал-макет предназначен для размещения только в городе Ржеве.</a:t>
            </a:r>
          </a:p>
        </p:txBody>
      </p:sp>
      <p:sp>
        <p:nvSpPr>
          <p:cNvPr id="11" name=""/>
          <p:cNvSpPr/>
          <p:nvPr/>
        </p:nvSpPr>
        <p:spPr>
          <a:xfrm>
            <a:off x="1049973" y="6677716"/>
            <a:ext cx="1900914" cy="46152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Данный оригинал-макет предназначен для размещения только в городе Ржеве.</a:t>
            </a:r>
          </a:p>
        </p:txBody>
      </p:sp>
      <p:sp>
        <p:nvSpPr>
          <p:cNvPr id="12" name=""/>
          <p:cNvSpPr/>
          <p:nvPr/>
        </p:nvSpPr>
        <p:spPr>
          <a:xfrm>
            <a:off x="4003745" y="5327750"/>
            <a:ext cx="2177829" cy="1122087"/>
          </a:xfrm>
          <a:prstGeom prst="rect">
            <a:avLst/>
          </a:prstGeom>
          <a:solidFill>
            <a:srgbClr val="FFFFFF"/>
          </a:solidFill>
        </p:spPr>
        <p:txBody>
          <a:bodyPr lIns="0" tIns="0" rIns="0" bIns="0">
            <a:noAutofit/>
          </a:bodyPr>
          <a:p>
            <a:pPr indent="0">
              <a:lnSpc>
                <a:spcPct val="84000"/>
              </a:lnSpc>
            </a:pPr>
            <a:r>
              <a:rPr lang="ru" b="1" sz="2650">
                <a:solidFill>
                  <a:srgbClr val="FF010C"/>
                </a:solidFill>
                <a:latin typeface="Arial"/>
              </a:rPr>
              <a:t>СПАСИБО ЗА ПОБЕДУ! </a:t>
            </a:r>
            <a:r>
              <a:rPr lang="ru" sz="1500">
                <a:solidFill>
                  <a:srgbClr val="FF010C"/>
                </a:solidFill>
                <a:latin typeface="Arial"/>
              </a:rPr>
              <a:t>1945-2025</a:t>
            </a:r>
          </a:p>
        </p:txBody>
      </p:sp>
      <p:sp>
        <p:nvSpPr>
          <p:cNvPr id="13" name=""/>
          <p:cNvSpPr/>
          <p:nvPr/>
        </p:nvSpPr>
        <p:spPr>
          <a:xfrm>
            <a:off x="10023785" y="7044052"/>
            <a:ext cx="161534" cy="124036"/>
          </a:xfrm>
          <a:prstGeom prst="rect">
            <a:avLst/>
          </a:prstGeom>
          <a:solidFill>
            <a:srgbClr val="FFFFFF"/>
          </a:solidFill>
        </p:spPr>
        <p:txBody>
          <a:bodyPr lIns="0" tIns="0" rIns="0" bIns="0" wrap="none">
            <a:noAutofit/>
          </a:bodyPr>
          <a:p>
            <a:pPr indent="0"/>
            <a:r>
              <a:rPr lang="ru" sz="1000">
                <a:solidFill>
                  <a:srgbClr val="6F7173"/>
                </a:solidFill>
                <a:latin typeface="Arial"/>
              </a:rPr>
              <a:t>35</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F6201"/>
        </a:solidFill>
        <a:effectLst/>
      </p:bgPr>
    </p:bg>
    <p:spTree>
      <p:nvGrpSpPr>
        <p:cNvPr id="1" name=""/>
        <p:cNvGrpSpPr/>
        <p:nvPr/>
      </p:nvGrpSpPr>
      <p:grpSpPr/>
      <p:sp>
        <p:nvSpPr>
          <p:cNvPr id="2" name=""/>
          <p:cNvSpPr/>
          <p:nvPr/>
        </p:nvSpPr>
        <p:spPr>
          <a:xfrm>
            <a:off x="2694432" y="3294888"/>
            <a:ext cx="725424" cy="1207008"/>
          </a:xfrm>
          <a:prstGeom prst="rect">
            <a:avLst/>
          </a:prstGeom>
          <a:solidFill>
            <a:srgbClr val="FF6201"/>
          </a:solidFill>
        </p:spPr>
        <p:txBody>
          <a:bodyPr lIns="0" tIns="0" rIns="0" bIns="0" wrap="none">
            <a:noAutofit/>
          </a:bodyPr>
          <a:p>
            <a:pPr algn="just" indent="0"/>
            <a:r>
              <a:rPr lang="ru" sz="12700">
                <a:solidFill>
                  <a:srgbClr val="FFFFFF"/>
                </a:solidFill>
                <a:latin typeface="Arial"/>
              </a:rPr>
              <a:t>4</a:t>
            </a:r>
          </a:p>
        </p:txBody>
      </p:sp>
      <p:sp>
        <p:nvSpPr>
          <p:cNvPr id="3" name=""/>
          <p:cNvSpPr/>
          <p:nvPr/>
        </p:nvSpPr>
        <p:spPr>
          <a:xfrm>
            <a:off x="4218432" y="3282696"/>
            <a:ext cx="3276600" cy="1225296"/>
          </a:xfrm>
          <a:prstGeom prst="rect">
            <a:avLst/>
          </a:prstGeom>
          <a:solidFill>
            <a:srgbClr val="FF6201"/>
          </a:solidFill>
        </p:spPr>
        <p:txBody>
          <a:bodyPr lIns="0" tIns="0" rIns="0" bIns="0">
            <a:noAutofit/>
          </a:bodyPr>
          <a:p>
            <a:pPr indent="0">
              <a:lnSpc>
                <a:spcPct val="107000"/>
              </a:lnSpc>
            </a:pPr>
            <a:r>
              <a:rPr lang="ru" sz="4400">
                <a:solidFill>
                  <a:srgbClr val="FFFFFF"/>
                </a:solidFill>
                <a:latin typeface="Impact"/>
              </a:rPr>
              <a:t>СТИЛИСТИКА ОФОРМЛЕНИЯ</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58925" y="1256257"/>
            <a:ext cx="5075059" cy="5580898"/>
          </a:xfrm>
          <a:prstGeom prst="rect">
            <a:avLst/>
          </a:prstGeom>
        </p:spPr>
      </p:pic>
      <p:pic>
        <p:nvPicPr>
          <p:cNvPr id="3" name=""/>
          <p:cNvPicPr>
            <a:picLocks noChangeAspect="1"/>
          </p:cNvPicPr>
          <p:nvPr/>
        </p:nvPicPr>
        <p:blipFill>
          <a:blip r:embed="rPictId1"/>
          <a:stretch>
            <a:fillRect/>
          </a:stretch>
        </p:blipFill>
        <p:spPr>
          <a:xfrm>
            <a:off x="7226261" y="2526412"/>
            <a:ext cx="2420797" cy="4313522"/>
          </a:xfrm>
          <a:prstGeom prst="rect">
            <a:avLst/>
          </a:prstGeom>
        </p:spPr>
      </p:pic>
      <p:sp>
        <p:nvSpPr>
          <p:cNvPr id="4" name=""/>
          <p:cNvSpPr/>
          <p:nvPr/>
        </p:nvSpPr>
        <p:spPr>
          <a:xfrm>
            <a:off x="453031" y="175097"/>
            <a:ext cx="2173437" cy="163981"/>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7572" y="136187"/>
            <a:ext cx="6470283" cy="197332"/>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3366" y="1003338"/>
            <a:ext cx="1820462" cy="186215"/>
          </a:xfrm>
          <a:prstGeom prst="rect">
            <a:avLst/>
          </a:prstGeom>
          <a:solidFill>
            <a:srgbClr val="FFFFFF"/>
          </a:solidFill>
        </p:spPr>
        <p:txBody>
          <a:bodyPr lIns="0" tIns="0" rIns="0" bIns="0" wrap="none">
            <a:noAutofit/>
          </a:bodyPr>
          <a:p>
            <a:pPr indent="0"/>
            <a:r>
              <a:rPr lang="ru" sz="1300">
                <a:solidFill>
                  <a:srgbClr val="6F7173"/>
                </a:solidFill>
                <a:latin typeface="Impact"/>
              </a:rPr>
              <a:t>БИЛБОРД, СИТИ-ФОРМАТ</a:t>
            </a:r>
          </a:p>
        </p:txBody>
      </p:sp>
      <p:sp>
        <p:nvSpPr>
          <p:cNvPr id="7" name=""/>
          <p:cNvSpPr/>
          <p:nvPr/>
        </p:nvSpPr>
        <p:spPr>
          <a:xfrm>
            <a:off x="1106173" y="7040046"/>
            <a:ext cx="3001678" cy="152863"/>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рекламных конструкциях</a:t>
            </a:r>
          </a:p>
        </p:txBody>
      </p:sp>
      <p:sp>
        <p:nvSpPr>
          <p:cNvPr id="8" name=""/>
          <p:cNvSpPr/>
          <p:nvPr/>
        </p:nvSpPr>
        <p:spPr>
          <a:xfrm>
            <a:off x="10022268" y="7042825"/>
            <a:ext cx="166760" cy="127849"/>
          </a:xfrm>
          <a:prstGeom prst="rect">
            <a:avLst/>
          </a:prstGeom>
          <a:solidFill>
            <a:srgbClr val="FFFFFF"/>
          </a:solidFill>
        </p:spPr>
        <p:txBody>
          <a:bodyPr lIns="0" tIns="0" rIns="0" bIns="0" wrap="none">
            <a:noAutofit/>
          </a:bodyPr>
          <a:p>
            <a:pPr algn="r" indent="0"/>
            <a:r>
              <a:rPr lang="ru" sz="1000">
                <a:solidFill>
                  <a:srgbClr val="6F7173"/>
                </a:solidFill>
                <a:latin typeface="Arial"/>
              </a:rPr>
              <a:t>37</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2312" y="1466088"/>
            <a:ext cx="5239512" cy="5855208"/>
          </a:xfrm>
          <a:prstGeom prst="rect">
            <a:avLst/>
          </a:prstGeom>
        </p:spPr>
      </p:pic>
      <p:pic>
        <p:nvPicPr>
          <p:cNvPr id="3" name=""/>
          <p:cNvPicPr>
            <a:picLocks noChangeAspect="1"/>
          </p:cNvPicPr>
          <p:nvPr/>
        </p:nvPicPr>
        <p:blipFill>
          <a:blip r:embed="rPictId1"/>
          <a:stretch>
            <a:fillRect/>
          </a:stretch>
        </p:blipFill>
        <p:spPr>
          <a:xfrm>
            <a:off x="7226808" y="2526792"/>
            <a:ext cx="2420112" cy="4675632"/>
          </a:xfrm>
          <a:prstGeom prst="rect">
            <a:avLst/>
          </a:prstGeom>
        </p:spPr>
      </p:pic>
      <p:sp>
        <p:nvSpPr>
          <p:cNvPr id="4"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8832" y="134112"/>
            <a:ext cx="6467856"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999744"/>
            <a:ext cx="1819656" cy="192024"/>
          </a:xfrm>
          <a:prstGeom prst="rect">
            <a:avLst/>
          </a:prstGeom>
          <a:solidFill>
            <a:srgbClr val="FFFFFF"/>
          </a:solidFill>
        </p:spPr>
        <p:txBody>
          <a:bodyPr lIns="0" tIns="0" rIns="0" bIns="0" wrap="none">
            <a:noAutofit/>
          </a:bodyPr>
          <a:p>
            <a:pPr indent="0"/>
            <a:r>
              <a:rPr lang="ru" sz="1300">
                <a:solidFill>
                  <a:srgbClr val="6F7173"/>
                </a:solidFill>
                <a:latin typeface="Impact"/>
              </a:rPr>
              <a:t>БИЛБОРД, СИТИ-ФОРМАТ</a:t>
            </a:r>
          </a:p>
        </p:txBody>
      </p:sp>
      <p:sp>
        <p:nvSpPr>
          <p:cNvPr id="7" name=""/>
          <p:cNvSpPr/>
          <p:nvPr/>
        </p:nvSpPr>
        <p:spPr>
          <a:xfrm>
            <a:off x="1057656" y="1365504"/>
            <a:ext cx="627888"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2</a:t>
            </a:r>
          </a:p>
        </p:txBody>
      </p:sp>
      <p:sp>
        <p:nvSpPr>
          <p:cNvPr id="8" name=""/>
          <p:cNvSpPr/>
          <p:nvPr/>
        </p:nvSpPr>
        <p:spPr>
          <a:xfrm>
            <a:off x="1880616" y="2685288"/>
            <a:ext cx="1600200" cy="978408"/>
          </a:xfrm>
          <a:prstGeom prst="rect">
            <a:avLst/>
          </a:prstGeom>
          <a:solidFill>
            <a:srgbClr val="FFFFFF"/>
          </a:solidFill>
        </p:spPr>
        <p:txBody>
          <a:bodyPr lIns="0" tIns="0" rIns="0" bIns="0">
            <a:noAutofit/>
          </a:bodyPr>
          <a:p>
            <a:pPr indent="0"/>
            <a:r>
              <a:rPr lang="ru" sz="2075">
                <a:solidFill>
                  <a:srgbClr val="FF010B"/>
                </a:solidFill>
                <a:latin typeface="Arial"/>
              </a:rPr>
              <a:t>ГОРДИМСЯ ПОБЕДОЙ!</a:t>
            </a:r>
          </a:p>
          <a:p>
            <a:pPr indent="0"/>
            <a:r>
              <a:rPr lang="ru" sz="1500">
                <a:solidFill>
                  <a:srgbClr val="FF010B"/>
                </a:solidFill>
                <a:latin typeface="Arial"/>
              </a:rPr>
              <a:t>1945-2025</a:t>
            </a:r>
          </a:p>
        </p:txBody>
      </p:sp>
      <p:sp>
        <p:nvSpPr>
          <p:cNvPr id="9" name=""/>
          <p:cNvSpPr/>
          <p:nvPr/>
        </p:nvSpPr>
        <p:spPr>
          <a:xfrm>
            <a:off x="5413248" y="2743200"/>
            <a:ext cx="362712" cy="161544"/>
          </a:xfrm>
          <a:prstGeom prst="rect">
            <a:avLst/>
          </a:prstGeom>
          <a:solidFill>
            <a:srgbClr val="FFFFFF"/>
          </a:solidFill>
        </p:spPr>
        <p:txBody>
          <a:bodyPr lIns="0" tIns="0" rIns="0" bIns="0" wrap="none">
            <a:noAutofit/>
          </a:bodyPr>
          <a:p>
            <a:pPr indent="0"/>
            <a:r>
              <a:rPr lang="ru" b="1" sz="750">
                <a:latin typeface="Arial"/>
              </a:rPr>
              <a:t>БЕДА!</a:t>
            </a:r>
          </a:p>
        </p:txBody>
      </p:sp>
      <p:sp>
        <p:nvSpPr>
          <p:cNvPr id="10" name=""/>
          <p:cNvSpPr/>
          <p:nvPr/>
        </p:nvSpPr>
        <p:spPr>
          <a:xfrm>
            <a:off x="1103376" y="7037832"/>
            <a:ext cx="3005328" cy="158496"/>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рекламных конструкциях</a:t>
            </a:r>
          </a:p>
        </p:txBody>
      </p:sp>
      <p:sp>
        <p:nvSpPr>
          <p:cNvPr id="11" name=""/>
          <p:cNvSpPr/>
          <p:nvPr/>
        </p:nvSpPr>
        <p:spPr>
          <a:xfrm>
            <a:off x="10037064" y="7043928"/>
            <a:ext cx="155448" cy="128016"/>
          </a:xfrm>
          <a:prstGeom prst="rect">
            <a:avLst/>
          </a:prstGeom>
          <a:solidFill>
            <a:srgbClr val="FFFFFF"/>
          </a:solidFill>
        </p:spPr>
        <p:txBody>
          <a:bodyPr lIns="0" tIns="0" rIns="0" bIns="0" wrap="none">
            <a:noAutofit/>
          </a:bodyPr>
          <a:p>
            <a:pPr algn="r" indent="0"/>
            <a:r>
              <a:rPr lang="ru" sz="1000">
                <a:solidFill>
                  <a:srgbClr val="6F7173"/>
                </a:solidFill>
                <a:latin typeface="Arial"/>
              </a:rPr>
              <a:t>38</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920496" y="42672"/>
            <a:ext cx="1572768" cy="371856"/>
          </a:xfrm>
          <a:prstGeom prst="rect">
            <a:avLst/>
          </a:prstGeom>
          <a:solidFill>
            <a:srgbClr val="C2C4BF"/>
          </a:solidFill>
        </p:spPr>
        <p:txBody>
          <a:bodyPr lIns="0" tIns="0" rIns="0" bIns="0" wrap="none">
            <a:noAutofit/>
          </a:bodyPr>
          <a:p>
            <a:pPr indent="0"/>
            <a:r>
              <a:rPr lang="ru" b="1" sz="1900">
                <a:solidFill>
                  <a:srgbClr val="FFFFFF"/>
                </a:solidFill>
                <a:latin typeface="Arial"/>
              </a:rPr>
              <a:t>80 ПОБЕДА!</a:t>
            </a:r>
          </a:p>
        </p:txBody>
      </p:sp>
      <p:sp>
        <p:nvSpPr>
          <p:cNvPr id="3"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4" name=""/>
          <p:cNvSpPr/>
          <p:nvPr/>
        </p:nvSpPr>
        <p:spPr>
          <a:xfrm>
            <a:off x="1054608" y="999744"/>
            <a:ext cx="752856" cy="192024"/>
          </a:xfrm>
          <a:prstGeom prst="rect">
            <a:avLst/>
          </a:prstGeom>
          <a:solidFill>
            <a:srgbClr val="FFFFFF"/>
          </a:solidFill>
        </p:spPr>
        <p:txBody>
          <a:bodyPr lIns="0" tIns="0" rIns="0" bIns="0" wrap="none">
            <a:noAutofit/>
          </a:bodyPr>
          <a:p>
            <a:pPr indent="0"/>
            <a:r>
              <a:rPr lang="ru" sz="1300">
                <a:solidFill>
                  <a:srgbClr val="6F7173"/>
                </a:solidFill>
                <a:latin typeface="Impact"/>
              </a:rPr>
              <a:t>ВВЕДЕНИЕ</a:t>
            </a:r>
          </a:p>
        </p:txBody>
      </p:sp>
      <p:sp>
        <p:nvSpPr>
          <p:cNvPr id="5" name=""/>
          <p:cNvSpPr/>
          <p:nvPr/>
        </p:nvSpPr>
        <p:spPr>
          <a:xfrm>
            <a:off x="3599688" y="987552"/>
            <a:ext cx="6001512" cy="3172968"/>
          </a:xfrm>
          <a:prstGeom prst="rect">
            <a:avLst/>
          </a:prstGeom>
          <a:solidFill>
            <a:srgbClr val="FFFFFF"/>
          </a:solidFill>
        </p:spPr>
        <p:txBody>
          <a:bodyPr lIns="0" tIns="0" rIns="0" bIns="0">
            <a:noAutofit/>
          </a:bodyPr>
          <a:p>
            <a:pPr indent="0">
              <a:lnSpc>
                <a:spcPct val="105000"/>
              </a:lnSpc>
              <a:spcAft>
                <a:spcPts val="770"/>
              </a:spcAft>
            </a:pPr>
            <a:r>
              <a:rPr lang="ru" sz="1000">
                <a:solidFill>
                  <a:srgbClr val="6F7173"/>
                </a:solidFill>
                <a:latin typeface="Arial"/>
              </a:rPr>
              <a:t>Настоящий брендбук празднования 80-летия Победы в Великой Отечественной войне является основой для графического и шрифтового оформления презентаций, раздаточной, рекламной и сувенирной продукции, интерьерных и экстерьерных решений, уличных конструкций и других дизайнерских продуктов, использующихся для оформления мероприятий празднования.</a:t>
            </a:r>
          </a:p>
          <a:p>
            <a:pPr indent="0">
              <a:lnSpc>
                <a:spcPct val="105000"/>
              </a:lnSpc>
              <a:spcAft>
                <a:spcPts val="770"/>
              </a:spcAft>
            </a:pPr>
            <a:r>
              <a:rPr lang="ru" sz="1000">
                <a:solidFill>
                  <a:srgbClr val="6F7173"/>
                </a:solidFill>
                <a:latin typeface="Arial"/>
              </a:rPr>
              <a:t>Брендбук выпускается в виде брошюры; также его электронную версию можно скачать на официальном веб-сайте. Брендбук содержит как текстовую версию с иллюстрациями, так и файлы всех элементов - электронные оригинал-макеты, оптимизированные для последующего воспроизведения и тиражирования третьими лицами (региональные организации, рекламные агентства, СМИ, типографии) и защищенные от возможных искажений при использовании.</a:t>
            </a:r>
          </a:p>
          <a:p>
            <a:pPr indent="0">
              <a:lnSpc>
                <a:spcPct val="105000"/>
              </a:lnSpc>
              <a:spcAft>
                <a:spcPts val="770"/>
              </a:spcAft>
            </a:pPr>
            <a:r>
              <a:rPr lang="ru" sz="1000">
                <a:solidFill>
                  <a:srgbClr val="6F7173"/>
                </a:solidFill>
                <a:latin typeface="Arial"/>
              </a:rPr>
              <a:t>В брендбуке описываются основные принципы и правила работы с логотипом празднования, приводятся рекомендации и ограничения по его размещению на различных носителях. Брендбук призван помочь сотрудникам, партнерам и подрядчикам решать конкретные прикладные задачи, оставаясь при этом в рамках ключевых стандартов фирменной стилистики.</a:t>
            </a:r>
          </a:p>
          <a:p>
            <a:pPr indent="0">
              <a:lnSpc>
                <a:spcPct val="105000"/>
              </a:lnSpc>
              <a:spcAft>
                <a:spcPts val="770"/>
              </a:spcAft>
            </a:pPr>
            <a:r>
              <a:rPr lang="ru" sz="1000">
                <a:solidFill>
                  <a:srgbClr val="6F7173"/>
                </a:solidFill>
                <a:latin typeface="Arial"/>
              </a:rPr>
              <a:t>Базовые элементы логотипа служат основой для использования практически во всех коммуникационных форматах мероприятий празднования.</a:t>
            </a:r>
          </a:p>
          <a:p>
            <a:pPr indent="0">
              <a:lnSpc>
                <a:spcPct val="105000"/>
              </a:lnSpc>
            </a:pPr>
            <a:r>
              <a:rPr lang="ru" sz="1000">
                <a:solidFill>
                  <a:srgbClr val="6F7173"/>
                </a:solidFill>
                <a:latin typeface="Arial"/>
              </a:rPr>
              <a:t>Графическое решение логотипа позволяет легко интегрировать его на разнообразную рекламную и сувенирную продукцию, производство которой планируется в рамках празднования Дня Победы.</a:t>
            </a:r>
          </a:p>
        </p:txBody>
      </p:sp>
      <p:sp>
        <p:nvSpPr>
          <p:cNvPr id="6" name=""/>
          <p:cNvSpPr/>
          <p:nvPr/>
        </p:nvSpPr>
        <p:spPr>
          <a:xfrm>
            <a:off x="8345424" y="5205984"/>
            <a:ext cx="978408" cy="240792"/>
          </a:xfrm>
          <a:prstGeom prst="rect">
            <a:avLst/>
          </a:prstGeom>
          <a:solidFill>
            <a:srgbClr val="EB543B"/>
          </a:solidFill>
        </p:spPr>
        <p:txBody>
          <a:bodyPr lIns="0" tIns="0" rIns="0" bIns="0" wrap="none">
            <a:noAutofit/>
          </a:bodyPr>
          <a:p>
            <a:pPr algn="r" indent="0"/>
            <a:r>
              <a:rPr lang="ru" sz="1100">
                <a:solidFill>
                  <a:srgbClr val="ECE0DC"/>
                </a:solidFill>
                <a:latin typeface="Arial"/>
              </a:rPr>
              <a:t>80 ПОБЕДА!</a:t>
            </a:r>
          </a:p>
        </p:txBody>
      </p:sp>
      <p:sp>
        <p:nvSpPr>
          <p:cNvPr id="7" name=""/>
          <p:cNvSpPr/>
          <p:nvPr/>
        </p:nvSpPr>
        <p:spPr>
          <a:xfrm>
            <a:off x="10018776" y="7043928"/>
            <a:ext cx="100584" cy="128016"/>
          </a:xfrm>
          <a:prstGeom prst="rect">
            <a:avLst/>
          </a:prstGeom>
          <a:solidFill>
            <a:srgbClr val="FFFFFF"/>
          </a:solidFill>
        </p:spPr>
        <p:txBody>
          <a:bodyPr lIns="0" tIns="0" rIns="0" bIns="0" wrap="none">
            <a:noAutofit/>
          </a:bodyPr>
          <a:p>
            <a:pPr indent="0"/>
            <a:r>
              <a:rPr lang="ru" sz="1000">
                <a:solidFill>
                  <a:srgbClr val="6F7173"/>
                </a:solidFill>
                <a:latin typeface="Arial"/>
              </a:rPr>
              <a:t>3</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45464" y="1645920"/>
            <a:ext cx="5099304" cy="5068824"/>
          </a:xfrm>
          <a:prstGeom prst="rect">
            <a:avLst/>
          </a:prstGeom>
        </p:spPr>
      </p:pic>
      <p:pic>
        <p:nvPicPr>
          <p:cNvPr id="3" name=""/>
          <p:cNvPicPr>
            <a:picLocks noChangeAspect="1"/>
          </p:cNvPicPr>
          <p:nvPr/>
        </p:nvPicPr>
        <p:blipFill>
          <a:blip r:embed="rPictId1"/>
          <a:stretch>
            <a:fillRect/>
          </a:stretch>
        </p:blipFill>
        <p:spPr>
          <a:xfrm>
            <a:off x="7449312" y="2749296"/>
            <a:ext cx="1999488" cy="2913888"/>
          </a:xfrm>
          <a:prstGeom prst="rect">
            <a:avLst/>
          </a:prstGeom>
        </p:spPr>
      </p:pic>
      <p:sp>
        <p:nvSpPr>
          <p:cNvPr id="4" name=""/>
          <p:cNvSpPr/>
          <p:nvPr/>
        </p:nvSpPr>
        <p:spPr>
          <a:xfrm>
            <a:off x="451104" y="170688"/>
            <a:ext cx="2188464" cy="170688"/>
          </a:xfrm>
          <a:prstGeom prst="rect">
            <a:avLst/>
          </a:prstGeom>
          <a:solidFill>
            <a:srgbClr val="C4C4C4"/>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2736" y="134112"/>
            <a:ext cx="6473952" cy="201168"/>
          </a:xfrm>
          <a:prstGeom prst="rect">
            <a:avLst/>
          </a:prstGeom>
          <a:solidFill>
            <a:srgbClr val="C4C4C4"/>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999744"/>
            <a:ext cx="1828800" cy="195072"/>
          </a:xfrm>
          <a:prstGeom prst="rect">
            <a:avLst/>
          </a:prstGeom>
          <a:solidFill>
            <a:srgbClr val="FFFFFF"/>
          </a:solidFill>
        </p:spPr>
        <p:txBody>
          <a:bodyPr lIns="0" tIns="0" rIns="0" bIns="0" wrap="none">
            <a:noAutofit/>
          </a:bodyPr>
          <a:p>
            <a:pPr indent="0"/>
            <a:r>
              <a:rPr lang="ru" sz="1300">
                <a:solidFill>
                  <a:srgbClr val="6F7173"/>
                </a:solidFill>
                <a:latin typeface="Impact"/>
              </a:rPr>
              <a:t>БИЛБОРД, СИТИ-ФОРМАТ</a:t>
            </a:r>
          </a:p>
        </p:txBody>
      </p:sp>
      <p:sp>
        <p:nvSpPr>
          <p:cNvPr id="7" name=""/>
          <p:cNvSpPr/>
          <p:nvPr/>
        </p:nvSpPr>
        <p:spPr>
          <a:xfrm>
            <a:off x="1054608" y="1365504"/>
            <a:ext cx="633984"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3</a:t>
            </a:r>
          </a:p>
        </p:txBody>
      </p:sp>
      <p:sp>
        <p:nvSpPr>
          <p:cNvPr id="8" name=""/>
          <p:cNvSpPr/>
          <p:nvPr/>
        </p:nvSpPr>
        <p:spPr>
          <a:xfrm>
            <a:off x="1103376" y="7034784"/>
            <a:ext cx="3005328" cy="164592"/>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рекламных конструкциях</a:t>
            </a:r>
          </a:p>
        </p:txBody>
      </p:sp>
      <p:sp>
        <p:nvSpPr>
          <p:cNvPr id="9" name=""/>
          <p:cNvSpPr/>
          <p:nvPr/>
        </p:nvSpPr>
        <p:spPr>
          <a:xfrm>
            <a:off x="10015728" y="7040880"/>
            <a:ext cx="176784" cy="134112"/>
          </a:xfrm>
          <a:prstGeom prst="rect">
            <a:avLst/>
          </a:prstGeom>
          <a:solidFill>
            <a:srgbClr val="FFFFFF"/>
          </a:solidFill>
        </p:spPr>
        <p:txBody>
          <a:bodyPr lIns="0" tIns="0" rIns="0" bIns="0" wrap="none">
            <a:noAutofit/>
          </a:bodyPr>
          <a:p>
            <a:pPr indent="0"/>
            <a:r>
              <a:rPr lang="ru" sz="1000">
                <a:solidFill>
                  <a:srgbClr val="6F7173"/>
                </a:solidFill>
                <a:latin typeface="Arial"/>
              </a:rPr>
              <a:t>39</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57656" y="1581912"/>
            <a:ext cx="5074920" cy="5254752"/>
          </a:xfrm>
          <a:prstGeom prst="rect">
            <a:avLst/>
          </a:prstGeom>
        </p:spPr>
      </p:pic>
      <p:pic>
        <p:nvPicPr>
          <p:cNvPr id="3" name=""/>
          <p:cNvPicPr>
            <a:picLocks noChangeAspect="1"/>
          </p:cNvPicPr>
          <p:nvPr/>
        </p:nvPicPr>
        <p:blipFill>
          <a:blip r:embed="rPictId1"/>
          <a:stretch>
            <a:fillRect/>
          </a:stretch>
        </p:blipFill>
        <p:spPr>
          <a:xfrm>
            <a:off x="7226808" y="2526792"/>
            <a:ext cx="2420112" cy="4675632"/>
          </a:xfrm>
          <a:prstGeom prst="rect">
            <a:avLst/>
          </a:prstGeom>
        </p:spPr>
      </p:pic>
      <p:sp>
        <p:nvSpPr>
          <p:cNvPr id="4"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8832" y="134112"/>
            <a:ext cx="6467856"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999744"/>
            <a:ext cx="1819656" cy="192024"/>
          </a:xfrm>
          <a:prstGeom prst="rect">
            <a:avLst/>
          </a:prstGeom>
          <a:solidFill>
            <a:srgbClr val="FFFFFF"/>
          </a:solidFill>
        </p:spPr>
        <p:txBody>
          <a:bodyPr lIns="0" tIns="0" rIns="0" bIns="0" wrap="none">
            <a:noAutofit/>
          </a:bodyPr>
          <a:p>
            <a:pPr indent="0"/>
            <a:r>
              <a:rPr lang="ru" sz="1300">
                <a:solidFill>
                  <a:srgbClr val="6F7173"/>
                </a:solidFill>
                <a:latin typeface="Impact"/>
              </a:rPr>
              <a:t>БИЛБОРД, СИТИ-ФОРМАТ</a:t>
            </a:r>
          </a:p>
        </p:txBody>
      </p:sp>
      <p:sp>
        <p:nvSpPr>
          <p:cNvPr id="7" name=""/>
          <p:cNvSpPr/>
          <p:nvPr/>
        </p:nvSpPr>
        <p:spPr>
          <a:xfrm>
            <a:off x="1057656" y="1365504"/>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4</a:t>
            </a:r>
          </a:p>
        </p:txBody>
      </p:sp>
      <p:sp>
        <p:nvSpPr>
          <p:cNvPr id="8" name=""/>
          <p:cNvSpPr/>
          <p:nvPr/>
        </p:nvSpPr>
        <p:spPr>
          <a:xfrm>
            <a:off x="1103376" y="7037832"/>
            <a:ext cx="3005328" cy="158496"/>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рекламных конструкциях</a:t>
            </a:r>
          </a:p>
        </p:txBody>
      </p:sp>
      <p:sp>
        <p:nvSpPr>
          <p:cNvPr id="9" name=""/>
          <p:cNvSpPr/>
          <p:nvPr/>
        </p:nvSpPr>
        <p:spPr>
          <a:xfrm>
            <a:off x="10037064" y="7043928"/>
            <a:ext cx="155448" cy="128016"/>
          </a:xfrm>
          <a:prstGeom prst="rect">
            <a:avLst/>
          </a:prstGeom>
          <a:solidFill>
            <a:srgbClr val="FFFFFF"/>
          </a:solidFill>
        </p:spPr>
        <p:txBody>
          <a:bodyPr lIns="0" tIns="0" rIns="0" bIns="0" wrap="none">
            <a:noAutofit/>
          </a:bodyPr>
          <a:p>
            <a:pPr algn="r" indent="0"/>
            <a:r>
              <a:rPr lang="ru" sz="1000">
                <a:solidFill>
                  <a:srgbClr val="6F7173"/>
                </a:solidFill>
                <a:latin typeface="Arial"/>
              </a:rPr>
              <a:t>40</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441192" y="1542288"/>
            <a:ext cx="5071872" cy="5300472"/>
          </a:xfrm>
          <a:prstGeom prst="rect">
            <a:avLst/>
          </a:prstGeom>
        </p:spPr>
      </p:pic>
      <p:sp>
        <p:nvSpPr>
          <p:cNvPr id="3" name=""/>
          <p:cNvSpPr/>
          <p:nvPr/>
        </p:nvSpPr>
        <p:spPr>
          <a:xfrm>
            <a:off x="451104" y="170688"/>
            <a:ext cx="2188464" cy="170688"/>
          </a:xfrm>
          <a:prstGeom prst="rect">
            <a:avLst/>
          </a:prstGeom>
          <a:solidFill>
            <a:srgbClr val="C4C4C4"/>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2736" y="134112"/>
            <a:ext cx="6473952" cy="201168"/>
          </a:xfrm>
          <a:prstGeom prst="rect">
            <a:avLst/>
          </a:prstGeom>
          <a:solidFill>
            <a:srgbClr val="C4C4C4"/>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1493520" cy="597408"/>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БИЛБОРД ДЛЯ РАЗМЕЩЕНИЯ</a:t>
            </a:r>
          </a:p>
          <a:p>
            <a:pPr indent="0">
              <a:lnSpc>
                <a:spcPct val="106000"/>
              </a:lnSpc>
            </a:pPr>
            <a:r>
              <a:rPr lang="ru" sz="1300">
                <a:solidFill>
                  <a:srgbClr val="6F7173"/>
                </a:solidFill>
                <a:latin typeface="Impact"/>
              </a:rPr>
              <a:t>В РЕГИОНАХ РОССИИ</a:t>
            </a:r>
          </a:p>
        </p:txBody>
      </p:sp>
      <p:sp>
        <p:nvSpPr>
          <p:cNvPr id="6" name=""/>
          <p:cNvSpPr/>
          <p:nvPr/>
        </p:nvSpPr>
        <p:spPr>
          <a:xfrm>
            <a:off x="1054608" y="1786128"/>
            <a:ext cx="633984" cy="164592"/>
          </a:xfrm>
          <a:prstGeom prst="rect">
            <a:avLst/>
          </a:prstGeom>
          <a:solidFill>
            <a:srgbClr val="FFFFFF"/>
          </a:solidFill>
        </p:spPr>
        <p:txBody>
          <a:bodyPr lIns="0" tIns="0" rIns="0" bIns="0" wrap="none">
            <a:noAutofit/>
          </a:bodyPr>
          <a:p>
            <a:pPr algn="just" indent="0"/>
            <a:r>
              <a:rPr lang="ru" sz="1000">
                <a:solidFill>
                  <a:srgbClr val="6F7173"/>
                </a:solidFill>
                <a:latin typeface="Arial"/>
              </a:rPr>
              <a:t>Вариант 5</a:t>
            </a:r>
          </a:p>
        </p:txBody>
      </p:sp>
      <p:sp>
        <p:nvSpPr>
          <p:cNvPr id="7" name=""/>
          <p:cNvSpPr/>
          <p:nvPr/>
        </p:nvSpPr>
        <p:spPr>
          <a:xfrm>
            <a:off x="1103376" y="7034784"/>
            <a:ext cx="2926080" cy="164592"/>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рекламной конструкции</a:t>
            </a:r>
          </a:p>
        </p:txBody>
      </p:sp>
      <p:sp>
        <p:nvSpPr>
          <p:cNvPr id="8" name=""/>
          <p:cNvSpPr/>
          <p:nvPr/>
        </p:nvSpPr>
        <p:spPr>
          <a:xfrm>
            <a:off x="10015728" y="7040880"/>
            <a:ext cx="158496" cy="134112"/>
          </a:xfrm>
          <a:prstGeom prst="rect">
            <a:avLst/>
          </a:prstGeom>
          <a:solidFill>
            <a:srgbClr val="FFFFFF"/>
          </a:solidFill>
        </p:spPr>
        <p:txBody>
          <a:bodyPr lIns="0" tIns="0" rIns="0" bIns="0" wrap="none">
            <a:noAutofit/>
          </a:bodyPr>
          <a:p>
            <a:pPr indent="0"/>
            <a:r>
              <a:rPr lang="ru" sz="1000">
                <a:solidFill>
                  <a:srgbClr val="6F7173"/>
                </a:solidFill>
                <a:latin typeface="Arial"/>
              </a:rPr>
              <a:t>41</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477768" y="1712976"/>
            <a:ext cx="5038344" cy="4986528"/>
          </a:xfrm>
          <a:prstGeom prst="rect">
            <a:avLst/>
          </a:prstGeom>
        </p:spPr>
      </p:pic>
      <p:sp>
        <p:nvSpPr>
          <p:cNvPr id="3"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8832" y="134112"/>
            <a:ext cx="6467856"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1481328" cy="59436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БИЛБОРД ДЛЯ РАЗМЕЩЕНИЯ</a:t>
            </a:r>
          </a:p>
          <a:p>
            <a:pPr indent="0">
              <a:lnSpc>
                <a:spcPct val="106000"/>
              </a:lnSpc>
            </a:pPr>
            <a:r>
              <a:rPr lang="ru" sz="1300">
                <a:solidFill>
                  <a:srgbClr val="6F7173"/>
                </a:solidFill>
                <a:latin typeface="Impact"/>
              </a:rPr>
              <a:t>В РЕГИОНАХ РОССИИ</a:t>
            </a:r>
          </a:p>
        </p:txBody>
      </p:sp>
      <p:sp>
        <p:nvSpPr>
          <p:cNvPr id="6" name=""/>
          <p:cNvSpPr/>
          <p:nvPr/>
        </p:nvSpPr>
        <p:spPr>
          <a:xfrm>
            <a:off x="1057656" y="1789176"/>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6</a:t>
            </a:r>
          </a:p>
        </p:txBody>
      </p:sp>
      <p:sp>
        <p:nvSpPr>
          <p:cNvPr id="7" name=""/>
          <p:cNvSpPr/>
          <p:nvPr/>
        </p:nvSpPr>
        <p:spPr>
          <a:xfrm>
            <a:off x="7583424" y="3154680"/>
            <a:ext cx="612648" cy="195072"/>
          </a:xfrm>
          <a:prstGeom prst="rect">
            <a:avLst/>
          </a:prstGeom>
          <a:solidFill>
            <a:srgbClr val="FFFFFF"/>
          </a:solidFill>
        </p:spPr>
        <p:txBody>
          <a:bodyPr lIns="0" tIns="0" rIns="0" bIns="0" wrap="none">
            <a:noAutofit/>
          </a:bodyPr>
          <a:p>
            <a:pPr algn="r" indent="0"/>
            <a:r>
              <a:rPr lang="ru" sz="1300">
                <a:solidFill>
                  <a:srgbClr val="FB3A1B"/>
                </a:solidFill>
                <a:latin typeface="Impact"/>
              </a:rPr>
              <a:t>ПОБЕДА!</a:t>
            </a:r>
          </a:p>
        </p:txBody>
      </p:sp>
      <p:sp>
        <p:nvSpPr>
          <p:cNvPr id="8" name=""/>
          <p:cNvSpPr/>
          <p:nvPr/>
        </p:nvSpPr>
        <p:spPr>
          <a:xfrm>
            <a:off x="3791712" y="2127504"/>
            <a:ext cx="1801368" cy="1057656"/>
          </a:xfrm>
          <a:prstGeom prst="rect">
            <a:avLst/>
          </a:prstGeom>
          <a:solidFill>
            <a:srgbClr val="FFFFFF"/>
          </a:solidFill>
        </p:spPr>
        <p:txBody>
          <a:bodyPr lIns="0" tIns="0" rIns="0" bIns="0">
            <a:noAutofit/>
          </a:bodyPr>
          <a:p>
            <a:pPr indent="0">
              <a:spcAft>
                <a:spcPts val="280"/>
              </a:spcAft>
            </a:pPr>
            <a:r>
              <a:rPr lang="ru" sz="1200">
                <a:solidFill>
                  <a:srgbClr val="FF010C"/>
                </a:solidFill>
                <a:latin typeface="Arial"/>
              </a:rPr>
              <a:t>ВОЛГОГРАД</a:t>
            </a:r>
          </a:p>
          <a:p>
            <a:pPr indent="0">
              <a:lnSpc>
                <a:spcPct val="90000"/>
              </a:lnSpc>
            </a:pPr>
            <a:r>
              <a:rPr lang="ru" sz="2900">
                <a:solidFill>
                  <a:srgbClr val="FF010C"/>
                </a:solidFill>
                <a:latin typeface="Impact"/>
              </a:rPr>
              <a:t>СПАСИБО ЗА ПОБЕДУ!</a:t>
            </a:r>
          </a:p>
        </p:txBody>
      </p:sp>
      <p:sp>
        <p:nvSpPr>
          <p:cNvPr id="9" name=""/>
          <p:cNvSpPr/>
          <p:nvPr/>
        </p:nvSpPr>
        <p:spPr>
          <a:xfrm>
            <a:off x="1103376" y="7037832"/>
            <a:ext cx="2926080" cy="158496"/>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рекламной конструкции</a:t>
            </a:r>
          </a:p>
        </p:txBody>
      </p:sp>
      <p:sp>
        <p:nvSpPr>
          <p:cNvPr id="10" name=""/>
          <p:cNvSpPr/>
          <p:nvPr/>
        </p:nvSpPr>
        <p:spPr>
          <a:xfrm>
            <a:off x="10018776" y="7043928"/>
            <a:ext cx="170688" cy="128016"/>
          </a:xfrm>
          <a:prstGeom prst="rect">
            <a:avLst/>
          </a:prstGeom>
          <a:solidFill>
            <a:srgbClr val="FFFFFF"/>
          </a:solidFill>
        </p:spPr>
        <p:txBody>
          <a:bodyPr lIns="0" tIns="0" rIns="0" bIns="0" wrap="none">
            <a:noAutofit/>
          </a:bodyPr>
          <a:p>
            <a:pPr indent="0"/>
            <a:r>
              <a:rPr lang="ru" sz="1000">
                <a:solidFill>
                  <a:srgbClr val="6F7173"/>
                </a:solidFill>
                <a:latin typeface="Arial"/>
              </a:rPr>
              <a:t>42</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355848" y="1292352"/>
            <a:ext cx="6074664" cy="6028944"/>
          </a:xfrm>
          <a:prstGeom prst="rect">
            <a:avLst/>
          </a:prstGeom>
        </p:spPr>
      </p:pic>
      <p:sp>
        <p:nvSpPr>
          <p:cNvPr id="3"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575304" y="134112"/>
            <a:ext cx="6501384" cy="234696"/>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1481328" cy="59436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БИЛБОРД ДЛЯ РАЗМЕЩЕНИЯ</a:t>
            </a:r>
          </a:p>
          <a:p>
            <a:pPr indent="0">
              <a:lnSpc>
                <a:spcPct val="106000"/>
              </a:lnSpc>
            </a:pPr>
            <a:r>
              <a:rPr lang="ru" sz="1300">
                <a:solidFill>
                  <a:srgbClr val="6F7173"/>
                </a:solidFill>
                <a:latin typeface="Impact"/>
              </a:rPr>
              <a:t>В РЕГИОНАХ РОССИИ</a:t>
            </a:r>
          </a:p>
        </p:txBody>
      </p:sp>
      <p:sp>
        <p:nvSpPr>
          <p:cNvPr id="6" name=""/>
          <p:cNvSpPr/>
          <p:nvPr/>
        </p:nvSpPr>
        <p:spPr>
          <a:xfrm>
            <a:off x="1057656" y="1789176"/>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7</a:t>
            </a:r>
          </a:p>
        </p:txBody>
      </p:sp>
      <p:sp>
        <p:nvSpPr>
          <p:cNvPr id="7" name=""/>
          <p:cNvSpPr/>
          <p:nvPr/>
        </p:nvSpPr>
        <p:spPr>
          <a:xfrm>
            <a:off x="1103376" y="7037832"/>
            <a:ext cx="2926080" cy="158496"/>
          </a:xfrm>
          <a:prstGeom prst="rect">
            <a:avLst/>
          </a:prstGeom>
          <a:solidFill>
            <a:srgbClr val="FFFFFF"/>
          </a:solidFill>
        </p:spPr>
        <p:txBody>
          <a:bodyPr lIns="0" tIns="0" rIns="0" bIns="0" wrap="none">
            <a:noAutofit/>
          </a:bodyPr>
          <a:p>
            <a:pPr indent="0">
              <a:spcBef>
                <a:spcPts val="28000"/>
              </a:spcBef>
            </a:pPr>
            <a:r>
              <a:rPr lang="ru" sz="1000">
                <a:solidFill>
                  <a:srgbClr val="6F7173"/>
                </a:solidFill>
                <a:latin typeface="Arial"/>
              </a:rPr>
              <a:t>Пример размещения на рекламной конструкции</a:t>
            </a:r>
          </a:p>
        </p:txBody>
      </p:sp>
      <p:sp>
        <p:nvSpPr>
          <p:cNvPr id="8"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43</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416808" y="1542288"/>
            <a:ext cx="5087112" cy="5157216"/>
          </a:xfrm>
          <a:prstGeom prst="rect">
            <a:avLst/>
          </a:prstGeom>
        </p:spPr>
      </p:pic>
      <p:sp>
        <p:nvSpPr>
          <p:cNvPr id="3"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8832" y="134112"/>
            <a:ext cx="6467856"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1481328" cy="59436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БИЛБОРД ДЛЯ РАЗМЕЩЕНИЯ</a:t>
            </a:r>
          </a:p>
          <a:p>
            <a:pPr indent="0">
              <a:lnSpc>
                <a:spcPct val="106000"/>
              </a:lnSpc>
            </a:pPr>
            <a:r>
              <a:rPr lang="ru" sz="1300">
                <a:solidFill>
                  <a:srgbClr val="6F7173"/>
                </a:solidFill>
                <a:latin typeface="Impact"/>
              </a:rPr>
              <a:t>В РЕГИОНАХ РОССИИ</a:t>
            </a:r>
          </a:p>
        </p:txBody>
      </p:sp>
      <p:sp>
        <p:nvSpPr>
          <p:cNvPr id="6" name=""/>
          <p:cNvSpPr/>
          <p:nvPr/>
        </p:nvSpPr>
        <p:spPr>
          <a:xfrm>
            <a:off x="1057656" y="1789176"/>
            <a:ext cx="630936" cy="158496"/>
          </a:xfrm>
          <a:prstGeom prst="rect">
            <a:avLst/>
          </a:prstGeom>
          <a:solidFill>
            <a:srgbClr val="FFFFFF"/>
          </a:solidFill>
        </p:spPr>
        <p:txBody>
          <a:bodyPr lIns="0" tIns="0" rIns="0" bIns="0" wrap="none">
            <a:noAutofit/>
          </a:bodyPr>
          <a:p>
            <a:pPr indent="0"/>
            <a:r>
              <a:rPr lang="ru" sz="1000">
                <a:solidFill>
                  <a:srgbClr val="6F7173"/>
                </a:solidFill>
                <a:latin typeface="Arial"/>
              </a:rPr>
              <a:t>Вариант 8</a:t>
            </a:r>
          </a:p>
        </p:txBody>
      </p:sp>
      <p:sp>
        <p:nvSpPr>
          <p:cNvPr id="7" name=""/>
          <p:cNvSpPr/>
          <p:nvPr/>
        </p:nvSpPr>
        <p:spPr>
          <a:xfrm>
            <a:off x="1103376" y="7037832"/>
            <a:ext cx="2926080" cy="158496"/>
          </a:xfrm>
          <a:prstGeom prst="rect">
            <a:avLst/>
          </a:prstGeom>
          <a:solidFill>
            <a:srgbClr val="FFFFFF"/>
          </a:solidFill>
        </p:spPr>
        <p:txBody>
          <a:bodyPr lIns="0" tIns="0" rIns="0" bIns="0" wrap="none">
            <a:noAutofit/>
          </a:bodyPr>
          <a:p>
            <a:pPr indent="0"/>
            <a:r>
              <a:rPr lang="ru" sz="1000">
                <a:solidFill>
                  <a:srgbClr val="6F7173"/>
                </a:solidFill>
                <a:latin typeface="Arial"/>
              </a:rPr>
              <a:t>Пример размещения на рекламной конструкции</a:t>
            </a:r>
          </a:p>
        </p:txBody>
      </p:sp>
      <p:sp>
        <p:nvSpPr>
          <p:cNvPr id="8"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44</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413760" y="1216152"/>
            <a:ext cx="6227064" cy="5391912"/>
          </a:xfrm>
          <a:prstGeom prst="rect">
            <a:avLst/>
          </a:prstGeom>
        </p:spPr>
      </p:pic>
      <p:sp>
        <p:nvSpPr>
          <p:cNvPr id="3"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527304" cy="167640"/>
          </a:xfrm>
          <a:prstGeom prst="rect">
            <a:avLst/>
          </a:prstGeom>
          <a:solidFill>
            <a:srgbClr val="FFFFFF"/>
          </a:solidFill>
        </p:spPr>
        <p:txBody>
          <a:bodyPr lIns="0" tIns="0" rIns="0" bIns="0" wrap="none">
            <a:noAutofit/>
          </a:bodyPr>
          <a:p>
            <a:pPr indent="0"/>
            <a:r>
              <a:rPr lang="ru" sz="1300">
                <a:solidFill>
                  <a:srgbClr val="6F7173"/>
                </a:solidFill>
                <a:latin typeface="Impact"/>
              </a:rPr>
              <a:t>ФЛАГИ</a:t>
            </a:r>
          </a:p>
        </p:txBody>
      </p:sp>
      <p:sp>
        <p:nvSpPr>
          <p:cNvPr id="6" name=""/>
          <p:cNvSpPr/>
          <p:nvPr/>
        </p:nvSpPr>
        <p:spPr>
          <a:xfrm>
            <a:off x="1045464" y="6105144"/>
            <a:ext cx="1182624"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flags</a:t>
            </a:r>
          </a:p>
        </p:txBody>
      </p:sp>
      <p:sp>
        <p:nvSpPr>
          <p:cNvPr id="7"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45</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790944" y="2679192"/>
            <a:ext cx="1057656" cy="841248"/>
          </a:xfrm>
          <a:prstGeom prst="rect">
            <a:avLst/>
          </a:prstGeom>
        </p:spPr>
      </p:pic>
      <p:sp>
        <p:nvSpPr>
          <p:cNvPr id="3" name=""/>
          <p:cNvSpPr/>
          <p:nvPr/>
        </p:nvSpPr>
        <p:spPr>
          <a:xfrm>
            <a:off x="454152" y="170688"/>
            <a:ext cx="2182368" cy="167640"/>
          </a:xfrm>
          <a:prstGeom prst="rect">
            <a:avLst/>
          </a:prstGeom>
          <a:solidFill>
            <a:srgbClr val="C2C4BF"/>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4608" y="999744"/>
            <a:ext cx="877824" cy="167640"/>
          </a:xfrm>
          <a:prstGeom prst="rect">
            <a:avLst/>
          </a:prstGeom>
          <a:solidFill>
            <a:srgbClr val="FFFFFF"/>
          </a:solidFill>
        </p:spPr>
        <p:txBody>
          <a:bodyPr lIns="0" tIns="0" rIns="0" bIns="0" wrap="none">
            <a:noAutofit/>
          </a:bodyPr>
          <a:p>
            <a:pPr indent="0"/>
            <a:r>
              <a:rPr lang="ru" sz="1300">
                <a:solidFill>
                  <a:srgbClr val="6F7173"/>
                </a:solidFill>
                <a:latin typeface="Impact"/>
              </a:rPr>
              <a:t>ПЕРЕТЯЖКИ</a:t>
            </a:r>
          </a:p>
        </p:txBody>
      </p:sp>
      <p:sp>
        <p:nvSpPr>
          <p:cNvPr id="6" name=""/>
          <p:cNvSpPr/>
          <p:nvPr/>
        </p:nvSpPr>
        <p:spPr>
          <a:xfrm>
            <a:off x="1609344" y="1563624"/>
            <a:ext cx="7815072" cy="762000"/>
          </a:xfrm>
          <a:prstGeom prst="rect">
            <a:avLst/>
          </a:prstGeom>
          <a:solidFill>
            <a:srgbClr val="FC2D25"/>
          </a:solidFill>
        </p:spPr>
        <p:txBody>
          <a:bodyPr lIns="0" tIns="0" rIns="0" bIns="0">
            <a:noAutofit/>
          </a:bodyPr>
          <a:p>
            <a:pPr indent="584200"/>
            <a:r>
              <a:rPr lang="ru" cap="small" sz="1900">
                <a:solidFill>
                  <a:srgbClr val="FFFFFF"/>
                </a:solidFill>
                <a:latin typeface="Arial"/>
              </a:rPr>
              <a:t>ОПппеспа!</a:t>
            </a:r>
            <a:r>
              <a:rPr lang="ru" b="1" sz="3700">
                <a:solidFill>
                  <a:srgbClr val="FFFFFF"/>
                </a:solidFill>
                <a:latin typeface="Arial"/>
              </a:rPr>
              <a:t> *1 ПЛ К   ОПОК </a:t>
            </a:r>
            <a:r>
              <a:rPr lang="ru" sz="1350">
                <a:solidFill>
                  <a:srgbClr val="FFFFFF"/>
                </a:solidFill>
                <a:latin typeface="Arial"/>
              </a:rPr>
              <a:t>С ПРАЗДНИКОМ</a:t>
            </a:r>
          </a:p>
          <a:p>
            <a:pPr indent="584200">
              <a:lnSpc>
                <a:spcPct val="75000"/>
              </a:lnSpc>
            </a:pPr>
            <a:r>
              <a:rPr lang="ru" b="1" sz="1600">
                <a:solidFill>
                  <a:srgbClr val="FFFFFF"/>
                </a:solidFill>
                <a:latin typeface="Arial"/>
              </a:rPr>
              <a:t>80 ПОБЕДА!   </a:t>
            </a:r>
            <a:r>
              <a:rPr lang="ru" b="1" sz="3700">
                <a:solidFill>
                  <a:srgbClr val="FFFFFF"/>
                </a:solidFill>
                <a:latin typeface="Arial"/>
              </a:rPr>
              <a:t>1945^'2025 </a:t>
            </a:r>
            <a:r>
              <a:rPr lang="ru" sz="1350">
                <a:solidFill>
                  <a:srgbClr val="FFFFFF"/>
                </a:solidFill>
                <a:latin typeface="Arial"/>
              </a:rPr>
              <a:t>ВЕЛИКОЙ </a:t>
            </a:r>
            <a:r>
              <a:rPr lang="ru" b="1" cap="small" sz="1750">
                <a:solidFill>
                  <a:srgbClr val="FFFFFF"/>
                </a:solidFill>
                <a:latin typeface="Arial"/>
              </a:rPr>
              <a:t>победы!</a:t>
            </a:r>
          </a:p>
        </p:txBody>
      </p:sp>
      <p:sp>
        <p:nvSpPr>
          <p:cNvPr id="7" name=""/>
          <p:cNvSpPr/>
          <p:nvPr/>
        </p:nvSpPr>
        <p:spPr>
          <a:xfrm>
            <a:off x="1783080" y="2929128"/>
            <a:ext cx="3959352" cy="384048"/>
          </a:xfrm>
          <a:prstGeom prst="rect">
            <a:avLst/>
          </a:prstGeom>
          <a:solidFill>
            <a:srgbClr val="FF4817"/>
          </a:solidFill>
        </p:spPr>
        <p:txBody>
          <a:bodyPr lIns="0" tIns="0" rIns="0" bIns="0" wrap="none">
            <a:noAutofit/>
          </a:bodyPr>
          <a:p>
            <a:pPr indent="0"/>
            <a:r>
              <a:rPr lang="ru" b="1" sz="1900">
                <a:solidFill>
                  <a:srgbClr val="FFFFFF"/>
                </a:solidFill>
                <a:latin typeface="Arial"/>
              </a:rPr>
              <a:t>1945-2025    80 ПОБЕДА!</a:t>
            </a:r>
          </a:p>
        </p:txBody>
      </p:sp>
      <p:sp>
        <p:nvSpPr>
          <p:cNvPr id="8" name=""/>
          <p:cNvSpPr/>
          <p:nvPr/>
        </p:nvSpPr>
        <p:spPr>
          <a:xfrm>
            <a:off x="7815072" y="2883408"/>
            <a:ext cx="1810512" cy="509016"/>
          </a:xfrm>
          <a:prstGeom prst="rect">
            <a:avLst/>
          </a:prstGeom>
          <a:solidFill>
            <a:srgbClr val="FFFFFF"/>
          </a:solidFill>
        </p:spPr>
        <p:txBody>
          <a:bodyPr lIns="0" tIns="0" rIns="0" bIns="0">
            <a:noAutofit/>
          </a:bodyPr>
          <a:p>
            <a:pPr indent="0"/>
            <a:r>
              <a:rPr lang="ru" sz="1350">
                <a:solidFill>
                  <a:srgbClr val="FF010C"/>
                </a:solidFill>
                <a:latin typeface="Arial"/>
              </a:rPr>
              <a:t>С ПРАЗДНИКОМ ВЕЛИКОЙ ПОБЕДЫ!</a:t>
            </a:r>
          </a:p>
        </p:txBody>
      </p:sp>
      <p:sp>
        <p:nvSpPr>
          <p:cNvPr id="9" name=""/>
          <p:cNvSpPr/>
          <p:nvPr/>
        </p:nvSpPr>
        <p:spPr>
          <a:xfrm>
            <a:off x="2145792" y="3785616"/>
            <a:ext cx="7299960" cy="902208"/>
          </a:xfrm>
          <a:prstGeom prst="rect">
            <a:avLst/>
          </a:prstGeom>
          <a:solidFill>
            <a:srgbClr val="FFFFFF"/>
          </a:solidFill>
        </p:spPr>
        <p:txBody>
          <a:bodyPr lIns="0" tIns="0" rIns="0" bIns="0">
            <a:noAutofit/>
          </a:bodyPr>
          <a:p>
            <a:pPr indent="25400">
              <a:lnSpc>
                <a:spcPct val="73000"/>
              </a:lnSpc>
            </a:pPr>
            <a:r>
              <a:rPr lang="ru" b="1" sz="3700">
                <a:solidFill>
                  <a:srgbClr val="FB3A1B"/>
                </a:solidFill>
                <a:latin typeface="Arial"/>
              </a:rPr>
              <a:t>к </a:t>
            </a:r>
            <a:r>
              <a:rPr lang="ru" b="1" sz="3700">
                <a:solidFill>
                  <a:srgbClr val="FE520C"/>
                </a:solidFill>
                <a:latin typeface="Arial"/>
              </a:rPr>
              <a:t>1</a:t>
            </a:r>
            <a:r>
              <a:rPr lang="en-US" b="1" sz="3700">
                <a:solidFill>
                  <a:srgbClr val="FE520C"/>
                </a:solidFill>
                <a:latin typeface="Arial"/>
              </a:rPr>
              <a:t>Q </a:t>
            </a:r>
            <a:r>
              <a:rPr lang="ru" b="1" sz="3700">
                <a:solidFill>
                  <a:srgbClr val="FE520C"/>
                </a:solidFill>
                <a:latin typeface="Arial"/>
              </a:rPr>
              <a:t>Л Е </a:t>
            </a:r>
            <a:r>
              <a:rPr lang="ru" b="1" sz="3700">
                <a:solidFill>
                  <a:srgbClr val="CE2924"/>
                </a:solidFill>
                <a:latin typeface="Arial"/>
              </a:rPr>
              <a:t>у^ЬПОК </a:t>
            </a:r>
            <a:r>
              <a:rPr lang="ru" sz="1350">
                <a:solidFill>
                  <a:srgbClr val="FF010B"/>
                </a:solidFill>
                <a:latin typeface="Arial"/>
              </a:rPr>
              <a:t>с </a:t>
            </a:r>
            <a:r>
              <a:rPr lang="ru" b="1" cap="small" sz="1750">
                <a:solidFill>
                  <a:srgbClr val="FF010B"/>
                </a:solidFill>
                <a:latin typeface="Arial"/>
              </a:rPr>
              <a:t>праздником </a:t>
            </a:r>
            <a:r>
              <a:rPr lang="ru" sz="1350">
                <a:solidFill>
                  <a:srgbClr val="FB3A1B"/>
                </a:solidFill>
                <a:latin typeface="Arial"/>
              </a:rPr>
              <a:t>Д</a:t>
            </a:r>
            <a:r>
              <a:rPr lang="ru" u="sng" sz="1350">
                <a:solidFill>
                  <a:srgbClr val="FB3A1B"/>
                </a:solidFill>
                <a:latin typeface="Arial"/>
              </a:rPr>
              <a:t> </a:t>
            </a:r>
            <a:r>
              <a:rPr lang="ru" b="1" sz="3700">
                <a:solidFill>
                  <a:srgbClr val="FB3A1B"/>
                </a:solidFill>
                <a:latin typeface="Arial"/>
              </a:rPr>
              <a:t>| </a:t>
            </a:r>
            <a:r>
              <a:rPr lang="en-US" b="1" sz="3700">
                <a:solidFill>
                  <a:srgbClr val="CE2924"/>
                </a:solidFill>
                <a:latin typeface="Arial"/>
              </a:rPr>
              <a:t>/^hU2U</a:t>
            </a:r>
            <a:r>
              <a:rPr lang="en-US" b="1" u="sng" sz="3700">
                <a:solidFill>
                  <a:srgbClr val="CE2924"/>
                </a:solidFill>
                <a:latin typeface="Arial"/>
              </a:rPr>
              <a:t> </a:t>
            </a:r>
            <a:r>
              <a:rPr lang="ru" baseline="30000" sz="1350">
                <a:solidFill>
                  <a:srgbClr val="FF010B"/>
                </a:solidFill>
                <a:latin typeface="Arial"/>
              </a:rPr>
              <a:t>ВЕЛИК0Й</a:t>
            </a:r>
            <a:r>
              <a:rPr lang="ru" u="sng" sz="1350">
                <a:solidFill>
                  <a:srgbClr val="FF010B"/>
                </a:solidFill>
                <a:latin typeface="Arial"/>
              </a:rPr>
              <a:t> </a:t>
            </a:r>
            <a:r>
              <a:rPr lang="ru" sz="1350">
                <a:solidFill>
                  <a:srgbClr val="FF010B"/>
                </a:solidFill>
                <a:latin typeface="Arial"/>
              </a:rPr>
              <a:t>ПОБЕДЫ!</a:t>
            </a:r>
          </a:p>
        </p:txBody>
      </p:sp>
      <p:sp>
        <p:nvSpPr>
          <p:cNvPr id="10" name=""/>
          <p:cNvSpPr/>
          <p:nvPr/>
        </p:nvSpPr>
        <p:spPr>
          <a:xfrm>
            <a:off x="1609344" y="4904232"/>
            <a:ext cx="7836408" cy="911352"/>
          </a:xfrm>
          <a:prstGeom prst="rect">
            <a:avLst/>
          </a:prstGeom>
          <a:solidFill>
            <a:srgbClr val="FFFFFF"/>
          </a:solidFill>
        </p:spPr>
        <p:txBody>
          <a:bodyPr lIns="0" tIns="0" rIns="0" bIns="0" wrap="none">
            <a:noAutofit/>
          </a:bodyPr>
          <a:p>
            <a:pPr indent="495300"/>
            <a:r>
              <a:rPr lang="ru" b="1" sz="1600">
                <a:solidFill>
                  <a:srgbClr val="FF010B"/>
                </a:solidFill>
                <a:latin typeface="Arial"/>
              </a:rPr>
              <a:t>80</a:t>
            </a:r>
            <a:r>
              <a:rPr lang="ru" b="1" u="sng" sz="1600">
                <a:solidFill>
                  <a:srgbClr val="FF010B"/>
                </a:solidFill>
                <a:latin typeface="Arial"/>
              </a:rPr>
              <a:t> </a:t>
            </a:r>
            <a:r>
              <a:rPr lang="ru" b="1" sz="1600">
                <a:solidFill>
                  <a:srgbClr val="FF010B"/>
                </a:solidFill>
                <a:latin typeface="Arial"/>
              </a:rPr>
              <a:t>ПОБЕДА!</a:t>
            </a:r>
            <a:r>
              <a:rPr lang="ru" b="1" u="sng" sz="1600">
                <a:solidFill>
                  <a:srgbClr val="FF010B"/>
                </a:solidFill>
                <a:latin typeface="Arial"/>
              </a:rPr>
              <a:t> </a:t>
            </a:r>
            <a:r>
              <a:rPr lang="ru" sz="5100">
                <a:solidFill>
                  <a:srgbClr val="E33B1A"/>
                </a:solidFill>
                <a:latin typeface="Arial"/>
              </a:rPr>
              <a:t>194^025</a:t>
            </a:r>
            <a:r>
              <a:rPr lang="ru" u="sng" sz="5100">
                <a:solidFill>
                  <a:srgbClr val="E33B1A"/>
                </a:solidFill>
                <a:latin typeface="Arial"/>
              </a:rPr>
              <a:t> </a:t>
            </a:r>
            <a:r>
              <a:rPr lang="ru" sz="1350">
                <a:solidFill>
                  <a:srgbClr val="FF010B"/>
                </a:solidFill>
                <a:latin typeface="Arial"/>
              </a:rPr>
              <a:t>ВЕЛИЖяГпОБЕДЫ!</a:t>
            </a:r>
          </a:p>
        </p:txBody>
      </p:sp>
      <p:sp>
        <p:nvSpPr>
          <p:cNvPr id="11" name=""/>
          <p:cNvSpPr/>
          <p:nvPr/>
        </p:nvSpPr>
        <p:spPr>
          <a:xfrm>
            <a:off x="1045464" y="6233160"/>
            <a:ext cx="1182624" cy="429768"/>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banners</a:t>
            </a:r>
          </a:p>
        </p:txBody>
      </p:sp>
      <p:sp>
        <p:nvSpPr>
          <p:cNvPr id="12"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46</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13944" y="2523744"/>
            <a:ext cx="6336792" cy="2346960"/>
          </a:xfrm>
          <a:prstGeom prst="rect">
            <a:avLst/>
          </a:prstGeom>
        </p:spPr>
      </p:pic>
      <p:pic>
        <p:nvPicPr>
          <p:cNvPr id="3" name=""/>
          <p:cNvPicPr>
            <a:picLocks noChangeAspect="1"/>
          </p:cNvPicPr>
          <p:nvPr/>
        </p:nvPicPr>
        <p:blipFill>
          <a:blip r:embed="rPictId1"/>
          <a:stretch>
            <a:fillRect/>
          </a:stretch>
        </p:blipFill>
        <p:spPr>
          <a:xfrm>
            <a:off x="7790688" y="2542032"/>
            <a:ext cx="1728216" cy="2310384"/>
          </a:xfrm>
          <a:prstGeom prst="rect">
            <a:avLst/>
          </a:prstGeom>
        </p:spPr>
      </p:pic>
      <p:sp>
        <p:nvSpPr>
          <p:cNvPr id="4" name=""/>
          <p:cNvSpPr/>
          <p:nvPr/>
        </p:nvSpPr>
        <p:spPr>
          <a:xfrm>
            <a:off x="454152" y="170688"/>
            <a:ext cx="2173224"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4608" y="999744"/>
            <a:ext cx="579120" cy="167640"/>
          </a:xfrm>
          <a:prstGeom prst="rect">
            <a:avLst/>
          </a:prstGeom>
          <a:solidFill>
            <a:srgbClr val="FFFFFF"/>
          </a:solidFill>
        </p:spPr>
        <p:txBody>
          <a:bodyPr lIns="0" tIns="0" rIns="0" bIns="0" wrap="none">
            <a:noAutofit/>
          </a:bodyPr>
          <a:p>
            <a:pPr indent="0"/>
            <a:r>
              <a:rPr lang="ru" sz="1300">
                <a:solidFill>
                  <a:srgbClr val="6F7173"/>
                </a:solidFill>
                <a:latin typeface="Impact"/>
              </a:rPr>
              <a:t>ЗНАЧКИ</a:t>
            </a:r>
          </a:p>
        </p:txBody>
      </p:sp>
      <p:sp>
        <p:nvSpPr>
          <p:cNvPr id="7" name=""/>
          <p:cNvSpPr/>
          <p:nvPr/>
        </p:nvSpPr>
        <p:spPr>
          <a:xfrm>
            <a:off x="1277112" y="5766816"/>
            <a:ext cx="1264920" cy="155448"/>
          </a:xfrm>
          <a:prstGeom prst="rect">
            <a:avLst/>
          </a:prstGeom>
          <a:solidFill>
            <a:srgbClr val="FFFFFF"/>
          </a:solidFill>
        </p:spPr>
        <p:txBody>
          <a:bodyPr lIns="0" tIns="0" rIns="0" bIns="0" wrap="none">
            <a:noAutofit/>
          </a:bodyPr>
          <a:p>
            <a:pPr indent="0"/>
            <a:r>
              <a:rPr lang="ru" sz="1000">
                <a:solidFill>
                  <a:srgbClr val="6F7173"/>
                </a:solidFill>
                <a:latin typeface="Arial"/>
              </a:rPr>
              <a:t>Используйте файлы:</a:t>
            </a:r>
          </a:p>
        </p:txBody>
      </p:sp>
      <p:sp>
        <p:nvSpPr>
          <p:cNvPr id="8" name=""/>
          <p:cNvSpPr/>
          <p:nvPr/>
        </p:nvSpPr>
        <p:spPr>
          <a:xfrm>
            <a:off x="1264920" y="6254496"/>
            <a:ext cx="1246632" cy="158496"/>
          </a:xfrm>
          <a:prstGeom prst="rect">
            <a:avLst/>
          </a:prstGeom>
          <a:solidFill>
            <a:srgbClr val="FFFFFF"/>
          </a:solidFill>
        </p:spPr>
        <p:txBody>
          <a:bodyPr lIns="0" tIns="0" rIns="0" bIns="0" wrap="none">
            <a:noAutofit/>
          </a:bodyPr>
          <a:p>
            <a:pPr indent="0"/>
            <a:r>
              <a:rPr lang="en-US" u="sng" sz="1000">
                <a:solidFill>
                  <a:srgbClr val="FF010B"/>
                </a:solidFill>
                <a:latin typeface="Arial"/>
                <a:hlinkClick r:id="rLinkId0"/>
              </a:rPr>
              <a:t>Pobeda80 metal pin</a:t>
            </a:r>
          </a:p>
        </p:txBody>
      </p:sp>
      <p:sp>
        <p:nvSpPr>
          <p:cNvPr id="9" name=""/>
          <p:cNvSpPr/>
          <p:nvPr/>
        </p:nvSpPr>
        <p:spPr>
          <a:xfrm>
            <a:off x="4501896" y="6254496"/>
            <a:ext cx="1261872" cy="158496"/>
          </a:xfrm>
          <a:prstGeom prst="rect">
            <a:avLst/>
          </a:prstGeom>
          <a:solidFill>
            <a:srgbClr val="FFFFFF"/>
          </a:solidFill>
        </p:spPr>
        <p:txBody>
          <a:bodyPr lIns="0" tIns="0" rIns="0" bIns="0" wrap="none">
            <a:noAutofit/>
          </a:bodyPr>
          <a:p>
            <a:pPr indent="0"/>
            <a:r>
              <a:rPr lang="en-US" u="sng" sz="1000">
                <a:solidFill>
                  <a:srgbClr val="FF010B"/>
                </a:solidFill>
                <a:latin typeface="Arial"/>
                <a:hlinkClick r:id="rLinkId1"/>
              </a:rPr>
              <a:t>Pobeda80 round pin</a:t>
            </a:r>
          </a:p>
        </p:txBody>
      </p:sp>
      <p:sp>
        <p:nvSpPr>
          <p:cNvPr id="10" name=""/>
          <p:cNvSpPr/>
          <p:nvPr/>
        </p:nvSpPr>
        <p:spPr>
          <a:xfrm>
            <a:off x="7604760" y="6254496"/>
            <a:ext cx="1575816" cy="158496"/>
          </a:xfrm>
          <a:prstGeom prst="rect">
            <a:avLst/>
          </a:prstGeom>
          <a:solidFill>
            <a:srgbClr val="FFFFFF"/>
          </a:solidFill>
        </p:spPr>
        <p:txBody>
          <a:bodyPr lIns="0" tIns="0" rIns="0" bIns="0" wrap="none">
            <a:noAutofit/>
          </a:bodyPr>
          <a:p>
            <a:pPr indent="0"/>
            <a:r>
              <a:rPr lang="en-US" u="sng" sz="1000">
                <a:solidFill>
                  <a:srgbClr val="FF010B"/>
                </a:solidFill>
                <a:latin typeface="Arial"/>
                <a:hlinkClick r:id="rLinkId2"/>
              </a:rPr>
              <a:t>Pobeda80 rectangular pin</a:t>
            </a:r>
          </a:p>
        </p:txBody>
      </p:sp>
      <p:sp>
        <p:nvSpPr>
          <p:cNvPr id="11" name=""/>
          <p:cNvSpPr/>
          <p:nvPr/>
        </p:nvSpPr>
        <p:spPr>
          <a:xfrm>
            <a:off x="10018776" y="7043928"/>
            <a:ext cx="173736" cy="128016"/>
          </a:xfrm>
          <a:prstGeom prst="rect">
            <a:avLst/>
          </a:prstGeom>
          <a:solidFill>
            <a:srgbClr val="FFFFFF"/>
          </a:solidFill>
        </p:spPr>
        <p:txBody>
          <a:bodyPr lIns="0" tIns="0" rIns="0" bIns="0" wrap="none">
            <a:noAutofit/>
          </a:bodyPr>
          <a:p>
            <a:pPr indent="0"/>
            <a:r>
              <a:rPr lang="en-US" sz="1000">
                <a:solidFill>
                  <a:srgbClr val="6F7173"/>
                </a:solidFill>
                <a:latin typeface="Arial"/>
              </a:rPr>
              <a:t>47</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466088" y="2770632"/>
            <a:ext cx="6970776" cy="2292096"/>
          </a:xfrm>
          <a:prstGeom prst="rect">
            <a:avLst/>
          </a:prstGeom>
        </p:spPr>
      </p:pic>
      <p:sp>
        <p:nvSpPr>
          <p:cNvPr id="3" name=""/>
          <p:cNvSpPr/>
          <p:nvPr/>
        </p:nvSpPr>
        <p:spPr>
          <a:xfrm>
            <a:off x="454152" y="170688"/>
            <a:ext cx="2182368"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1542288" cy="47548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АВТОБУС</a:t>
            </a:r>
          </a:p>
          <a:p>
            <a:pPr indent="0"/>
            <a:r>
              <a:rPr lang="ru" sz="1000">
                <a:solidFill>
                  <a:srgbClr val="6F7173"/>
                </a:solidFill>
                <a:latin typeface="Arial"/>
              </a:rPr>
              <a:t>Вариант 1</a:t>
            </a:r>
          </a:p>
        </p:txBody>
      </p:sp>
      <p:sp>
        <p:nvSpPr>
          <p:cNvPr id="6" name=""/>
          <p:cNvSpPr/>
          <p:nvPr/>
        </p:nvSpPr>
        <p:spPr>
          <a:xfrm>
            <a:off x="1045464" y="6233160"/>
            <a:ext cx="1475232"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bus</a:t>
            </a:r>
          </a:p>
        </p:txBody>
      </p:sp>
      <p:sp>
        <p:nvSpPr>
          <p:cNvPr id="7"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48</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6401"/>
        </a:solidFill>
        <a:effectLst/>
      </p:bgPr>
    </p:bg>
    <p:spTree>
      <p:nvGrpSpPr>
        <p:cNvPr id="1" name=""/>
        <p:cNvGrpSpPr/>
        <p:nvPr/>
      </p:nvGrpSpPr>
      <p:grpSpPr/>
      <p:sp>
        <p:nvSpPr>
          <p:cNvPr id="2" name=""/>
          <p:cNvSpPr/>
          <p:nvPr/>
        </p:nvSpPr>
        <p:spPr>
          <a:xfrm>
            <a:off x="2743200" y="3294888"/>
            <a:ext cx="481584" cy="1207008"/>
          </a:xfrm>
          <a:prstGeom prst="rect">
            <a:avLst/>
          </a:prstGeom>
          <a:solidFill>
            <a:srgbClr val="FF6401"/>
          </a:solidFill>
        </p:spPr>
        <p:txBody>
          <a:bodyPr lIns="0" tIns="0" rIns="0" bIns="0" wrap="none">
            <a:noAutofit/>
          </a:bodyPr>
          <a:p>
            <a:pPr algn="just" indent="0"/>
            <a:r>
              <a:rPr lang="ru" sz="12700">
                <a:solidFill>
                  <a:srgbClr val="FFFFFF"/>
                </a:solidFill>
                <a:latin typeface="Arial"/>
              </a:rPr>
              <a:t>1</a:t>
            </a:r>
          </a:p>
        </p:txBody>
      </p:sp>
      <p:sp>
        <p:nvSpPr>
          <p:cNvPr id="3" name=""/>
          <p:cNvSpPr/>
          <p:nvPr/>
        </p:nvSpPr>
        <p:spPr>
          <a:xfrm>
            <a:off x="4218432" y="3282696"/>
            <a:ext cx="2566416" cy="1225296"/>
          </a:xfrm>
          <a:prstGeom prst="rect">
            <a:avLst/>
          </a:prstGeom>
          <a:solidFill>
            <a:srgbClr val="FF6401"/>
          </a:solidFill>
        </p:spPr>
        <p:txBody>
          <a:bodyPr lIns="0" tIns="0" rIns="0" bIns="0">
            <a:noAutofit/>
          </a:bodyPr>
          <a:p>
            <a:pPr indent="0">
              <a:lnSpc>
                <a:spcPct val="107000"/>
              </a:lnSpc>
            </a:pPr>
            <a:r>
              <a:rPr lang="ru" sz="4400">
                <a:solidFill>
                  <a:srgbClr val="FFFFFF"/>
                </a:solidFill>
                <a:latin typeface="Impact"/>
              </a:rPr>
              <a:t>БАЗОВЫЕ ЭЛЕМЕНТЫ</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188208" y="2468880"/>
            <a:ext cx="1804416" cy="1316736"/>
          </a:xfrm>
          <a:prstGeom prst="rect">
            <a:avLst/>
          </a:prstGeom>
        </p:spPr>
      </p:pic>
      <p:pic>
        <p:nvPicPr>
          <p:cNvPr id="3" name=""/>
          <p:cNvPicPr>
            <a:picLocks noChangeAspect="1"/>
          </p:cNvPicPr>
          <p:nvPr/>
        </p:nvPicPr>
        <p:blipFill>
          <a:blip r:embed="rPictId1"/>
          <a:stretch>
            <a:fillRect/>
          </a:stretch>
        </p:blipFill>
        <p:spPr>
          <a:xfrm>
            <a:off x="1551432" y="3919728"/>
            <a:ext cx="7869936" cy="1615440"/>
          </a:xfrm>
          <a:prstGeom prst="rect">
            <a:avLst/>
          </a:prstGeom>
        </p:spPr>
      </p:pic>
      <p:sp>
        <p:nvSpPr>
          <p:cNvPr id="4" name=""/>
          <p:cNvSpPr/>
          <p:nvPr/>
        </p:nvSpPr>
        <p:spPr>
          <a:xfrm>
            <a:off x="454152" y="170688"/>
            <a:ext cx="2182368" cy="167640"/>
          </a:xfrm>
          <a:prstGeom prst="rect">
            <a:avLst/>
          </a:prstGeom>
          <a:solidFill>
            <a:srgbClr val="FF630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5"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6" name=""/>
          <p:cNvSpPr/>
          <p:nvPr/>
        </p:nvSpPr>
        <p:spPr>
          <a:xfrm>
            <a:off x="1051560" y="984504"/>
            <a:ext cx="1588008" cy="49072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ТРАМВАЙ</a:t>
            </a:r>
          </a:p>
          <a:p>
            <a:pPr indent="0"/>
            <a:r>
              <a:rPr lang="ru" sz="1000">
                <a:solidFill>
                  <a:srgbClr val="6F7173"/>
                </a:solidFill>
                <a:latin typeface="Arial"/>
              </a:rPr>
              <a:t>Вариант 1</a:t>
            </a:r>
          </a:p>
        </p:txBody>
      </p:sp>
      <p:sp>
        <p:nvSpPr>
          <p:cNvPr id="7" name=""/>
          <p:cNvSpPr/>
          <p:nvPr/>
        </p:nvSpPr>
        <p:spPr>
          <a:xfrm>
            <a:off x="6992112" y="4142232"/>
            <a:ext cx="774192" cy="481584"/>
          </a:xfrm>
          <a:prstGeom prst="rect">
            <a:avLst/>
          </a:prstGeom>
          <a:solidFill>
            <a:srgbClr val="748B87"/>
          </a:solidFill>
        </p:spPr>
        <p:txBody>
          <a:bodyPr lIns="0" tIns="0" rIns="0" bIns="0">
            <a:noAutofit/>
          </a:bodyPr>
          <a:p>
            <a:pPr indent="0">
              <a:lnSpc>
                <a:spcPct val="112000"/>
              </a:lnSpc>
            </a:pPr>
            <a:r>
              <a:rPr lang="ru" sz="500">
                <a:solidFill>
                  <a:srgbClr val="FFFFFF"/>
                </a:solidFill>
                <a:latin typeface="Arial"/>
              </a:rPr>
              <a:t>С ПРАЗДНИКОМ </a:t>
            </a:r>
            <a:r>
              <a:rPr lang="ru" sz="1100">
                <a:solidFill>
                  <a:srgbClr val="FFFFFF"/>
                </a:solidFill>
                <a:latin typeface="Arial"/>
              </a:rPr>
              <a:t>ВЕЛИКОЙ ПОБЕДЫ!</a:t>
            </a:r>
          </a:p>
        </p:txBody>
      </p:sp>
      <p:sp>
        <p:nvSpPr>
          <p:cNvPr id="8" name=""/>
          <p:cNvSpPr/>
          <p:nvPr/>
        </p:nvSpPr>
        <p:spPr>
          <a:xfrm>
            <a:off x="1045464" y="6233160"/>
            <a:ext cx="1527048"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tram</a:t>
            </a:r>
          </a:p>
        </p:txBody>
      </p:sp>
      <p:sp>
        <p:nvSpPr>
          <p:cNvPr id="9"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49</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042160" y="2923032"/>
            <a:ext cx="6364224" cy="2691384"/>
          </a:xfrm>
          <a:prstGeom prst="rect">
            <a:avLst/>
          </a:prstGeom>
        </p:spPr>
      </p:pic>
      <p:sp>
        <p:nvSpPr>
          <p:cNvPr id="3" name=""/>
          <p:cNvSpPr/>
          <p:nvPr/>
        </p:nvSpPr>
        <p:spPr>
          <a:xfrm>
            <a:off x="454152" y="170688"/>
            <a:ext cx="2182368" cy="167640"/>
          </a:xfrm>
          <a:prstGeom prst="rect">
            <a:avLst/>
          </a:prstGeom>
          <a:solidFill>
            <a:srgbClr val="FF630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2048256" cy="47548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МИКРОАВТОБУС</a:t>
            </a:r>
          </a:p>
          <a:p>
            <a:pPr indent="0"/>
            <a:r>
              <a:rPr lang="ru" sz="1000">
                <a:solidFill>
                  <a:srgbClr val="6F7173"/>
                </a:solidFill>
                <a:latin typeface="Arial"/>
              </a:rPr>
              <a:t>Вариант 1</a:t>
            </a:r>
          </a:p>
        </p:txBody>
      </p:sp>
      <p:sp>
        <p:nvSpPr>
          <p:cNvPr id="6" name=""/>
          <p:cNvSpPr/>
          <p:nvPr/>
        </p:nvSpPr>
        <p:spPr>
          <a:xfrm>
            <a:off x="1045464" y="6251448"/>
            <a:ext cx="1709928" cy="420624"/>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minibus</a:t>
            </a:r>
          </a:p>
        </p:txBody>
      </p:sp>
      <p:sp>
        <p:nvSpPr>
          <p:cNvPr id="7"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50</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316736" y="2880360"/>
            <a:ext cx="8406384" cy="2301240"/>
          </a:xfrm>
          <a:prstGeom prst="rect">
            <a:avLst/>
          </a:prstGeom>
        </p:spPr>
      </p:pic>
      <p:sp>
        <p:nvSpPr>
          <p:cNvPr id="3" name=""/>
          <p:cNvSpPr/>
          <p:nvPr/>
        </p:nvSpPr>
        <p:spPr>
          <a:xfrm>
            <a:off x="454152" y="170688"/>
            <a:ext cx="2182368" cy="167640"/>
          </a:xfrm>
          <a:prstGeom prst="rect">
            <a:avLst/>
          </a:prstGeom>
          <a:solidFill>
            <a:srgbClr val="C3C3C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1542288" cy="47548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АВТОБУС</a:t>
            </a:r>
          </a:p>
          <a:p>
            <a:pPr indent="0"/>
            <a:r>
              <a:rPr lang="ru" sz="1000">
                <a:solidFill>
                  <a:srgbClr val="6F7173"/>
                </a:solidFill>
                <a:latin typeface="Arial"/>
              </a:rPr>
              <a:t>Вариант 2</a:t>
            </a:r>
          </a:p>
        </p:txBody>
      </p:sp>
      <p:sp>
        <p:nvSpPr>
          <p:cNvPr id="6" name=""/>
          <p:cNvSpPr/>
          <p:nvPr/>
        </p:nvSpPr>
        <p:spPr>
          <a:xfrm>
            <a:off x="1045464" y="6233160"/>
            <a:ext cx="1475232"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bus</a:t>
            </a:r>
          </a:p>
        </p:txBody>
      </p:sp>
      <p:sp>
        <p:nvSpPr>
          <p:cNvPr id="7" name=""/>
          <p:cNvSpPr/>
          <p:nvPr/>
        </p:nvSpPr>
        <p:spPr>
          <a:xfrm>
            <a:off x="10018776" y="7043928"/>
            <a:ext cx="152400" cy="128016"/>
          </a:xfrm>
          <a:prstGeom prst="rect">
            <a:avLst/>
          </a:prstGeom>
          <a:solidFill>
            <a:srgbClr val="FFFFFF"/>
          </a:solidFill>
        </p:spPr>
        <p:txBody>
          <a:bodyPr lIns="0" tIns="0" rIns="0" bIns="0" wrap="none">
            <a:noAutofit/>
          </a:bodyPr>
          <a:p>
            <a:pPr indent="0"/>
            <a:r>
              <a:rPr lang="ru" sz="1000">
                <a:solidFill>
                  <a:srgbClr val="6F7173"/>
                </a:solidFill>
                <a:latin typeface="Arial"/>
              </a:rPr>
              <a:t>51</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139952" y="2103120"/>
            <a:ext cx="8199120" cy="3081528"/>
          </a:xfrm>
          <a:prstGeom prst="rect">
            <a:avLst/>
          </a:prstGeom>
        </p:spPr>
      </p:pic>
      <p:sp>
        <p:nvSpPr>
          <p:cNvPr id="3" name=""/>
          <p:cNvSpPr/>
          <p:nvPr/>
        </p:nvSpPr>
        <p:spPr>
          <a:xfrm>
            <a:off x="454152" y="170688"/>
            <a:ext cx="2182368" cy="167640"/>
          </a:xfrm>
          <a:prstGeom prst="rect">
            <a:avLst/>
          </a:prstGeom>
          <a:solidFill>
            <a:srgbClr val="FF630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84504"/>
            <a:ext cx="1588008" cy="49072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ТРАМВАЙ</a:t>
            </a:r>
          </a:p>
          <a:p>
            <a:pPr indent="0"/>
            <a:r>
              <a:rPr lang="ru" sz="1000">
                <a:solidFill>
                  <a:srgbClr val="6F7173"/>
                </a:solidFill>
                <a:latin typeface="Arial"/>
              </a:rPr>
              <a:t>Вариант 2</a:t>
            </a:r>
          </a:p>
        </p:txBody>
      </p:sp>
      <p:sp>
        <p:nvSpPr>
          <p:cNvPr id="6" name=""/>
          <p:cNvSpPr/>
          <p:nvPr/>
        </p:nvSpPr>
        <p:spPr>
          <a:xfrm>
            <a:off x="1045464" y="6233160"/>
            <a:ext cx="1527048"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tram</a:t>
            </a:r>
          </a:p>
        </p:txBody>
      </p:sp>
      <p:sp>
        <p:nvSpPr>
          <p:cNvPr id="7" name=""/>
          <p:cNvSpPr/>
          <p:nvPr/>
        </p:nvSpPr>
        <p:spPr>
          <a:xfrm>
            <a:off x="10018776" y="7043928"/>
            <a:ext cx="170688" cy="128016"/>
          </a:xfrm>
          <a:prstGeom prst="rect">
            <a:avLst/>
          </a:prstGeom>
          <a:solidFill>
            <a:srgbClr val="FFFFFF"/>
          </a:solidFill>
        </p:spPr>
        <p:txBody>
          <a:bodyPr lIns="0" tIns="0" rIns="0" bIns="0" wrap="none">
            <a:noAutofit/>
          </a:bodyPr>
          <a:p>
            <a:pPr indent="0"/>
            <a:r>
              <a:rPr lang="ru" sz="1000">
                <a:solidFill>
                  <a:srgbClr val="6F7173"/>
                </a:solidFill>
                <a:latin typeface="Arial"/>
              </a:rPr>
              <a:t>52</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033016" y="2691384"/>
            <a:ext cx="6364224" cy="2694432"/>
          </a:xfrm>
          <a:prstGeom prst="rect">
            <a:avLst/>
          </a:prstGeom>
        </p:spPr>
      </p:pic>
      <p:sp>
        <p:nvSpPr>
          <p:cNvPr id="3" name=""/>
          <p:cNvSpPr/>
          <p:nvPr/>
        </p:nvSpPr>
        <p:spPr>
          <a:xfrm>
            <a:off x="454152" y="170688"/>
            <a:ext cx="2182368" cy="167640"/>
          </a:xfrm>
          <a:prstGeom prst="rect">
            <a:avLst/>
          </a:prstGeom>
          <a:solidFill>
            <a:srgbClr val="FF6301"/>
          </a:solidFill>
        </p:spPr>
        <p:txBody>
          <a:bodyPr lIns="0" tIns="0" rIns="0" bIns="0" wrap="none">
            <a:noAutofit/>
          </a:bodyPr>
          <a:p>
            <a:pPr indent="0"/>
            <a:r>
              <a:rPr lang="ru" sz="1300">
                <a:solidFill>
                  <a:srgbClr val="FFFFFF"/>
                </a:solidFill>
                <a:latin typeface="Impact"/>
              </a:rPr>
              <a:t>4. СТИЛИСТИКА ОФОРМЛЕНИЯ</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2048256" cy="475488"/>
          </a:xfrm>
          <a:prstGeom prst="rect">
            <a:avLst/>
          </a:prstGeom>
          <a:solidFill>
            <a:srgbClr val="FFFFFF"/>
          </a:solidFill>
        </p:spPr>
        <p:txBody>
          <a:bodyPr lIns="0" tIns="0" rIns="0" bIns="0">
            <a:noAutofit/>
          </a:bodyPr>
          <a:p>
            <a:pPr indent="0">
              <a:spcAft>
                <a:spcPts val="700"/>
              </a:spcAft>
            </a:pPr>
            <a:r>
              <a:rPr lang="ru" sz="1300">
                <a:solidFill>
                  <a:srgbClr val="6F7173"/>
                </a:solidFill>
                <a:latin typeface="Impact"/>
              </a:rPr>
              <a:t>ТРАНСПОРТ. МИКРОАВТОБУС</a:t>
            </a:r>
          </a:p>
          <a:p>
            <a:pPr indent="0"/>
            <a:r>
              <a:rPr lang="ru" sz="1000">
                <a:solidFill>
                  <a:srgbClr val="6F7173"/>
                </a:solidFill>
                <a:latin typeface="Arial"/>
              </a:rPr>
              <a:t>Вариант 2</a:t>
            </a:r>
          </a:p>
        </p:txBody>
      </p:sp>
      <p:sp>
        <p:nvSpPr>
          <p:cNvPr id="6" name=""/>
          <p:cNvSpPr/>
          <p:nvPr/>
        </p:nvSpPr>
        <p:spPr>
          <a:xfrm>
            <a:off x="1045464" y="6233160"/>
            <a:ext cx="1475232" cy="438912"/>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transport bus</a:t>
            </a:r>
          </a:p>
        </p:txBody>
      </p:sp>
      <p:sp>
        <p:nvSpPr>
          <p:cNvPr id="7" name=""/>
          <p:cNvSpPr/>
          <p:nvPr/>
        </p:nvSpPr>
        <p:spPr>
          <a:xfrm>
            <a:off x="10018776" y="7043928"/>
            <a:ext cx="173736" cy="128016"/>
          </a:xfrm>
          <a:prstGeom prst="rect">
            <a:avLst/>
          </a:prstGeom>
          <a:solidFill>
            <a:srgbClr val="FFFFFF"/>
          </a:solidFill>
        </p:spPr>
        <p:txBody>
          <a:bodyPr lIns="0" tIns="0" rIns="0" bIns="0" wrap="none">
            <a:noAutofit/>
          </a:bodyPr>
          <a:p>
            <a:pPr indent="0"/>
            <a:r>
              <a:rPr lang="ru" sz="1000">
                <a:solidFill>
                  <a:srgbClr val="6F7173"/>
                </a:solidFill>
                <a:latin typeface="Arial"/>
              </a:rPr>
              <a:t>53</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2E9FD"/>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457200"/>
            <a:ext cx="5352288" cy="7101840"/>
          </a:xfrm>
          <a:prstGeom prst="rect">
            <a:avLst/>
          </a:prstGeom>
        </p:spPr>
      </p:pic>
      <p:sp>
        <p:nvSpPr>
          <p:cNvPr id="3" name=""/>
          <p:cNvSpPr/>
          <p:nvPr/>
        </p:nvSpPr>
        <p:spPr>
          <a:xfrm>
            <a:off x="457200" y="170688"/>
            <a:ext cx="1700784" cy="167640"/>
          </a:xfrm>
          <a:prstGeom prst="rect">
            <a:avLst/>
          </a:prstGeom>
          <a:solidFill>
            <a:srgbClr val="FF6301"/>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3C3C1"/>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5334000" y="4008120"/>
            <a:ext cx="1511808" cy="167640"/>
          </a:xfrm>
          <a:prstGeom prst="rect">
            <a:avLst/>
          </a:prstGeom>
          <a:solidFill>
            <a:srgbClr val="FFFFFF"/>
          </a:solidFill>
        </p:spPr>
        <p:txBody>
          <a:bodyPr lIns="0" tIns="0" rIns="0" bIns="0" wrap="none">
            <a:noAutofit/>
          </a:bodyPr>
          <a:p>
            <a:pPr indent="0"/>
            <a:r>
              <a:rPr lang="ru" sz="1300">
                <a:latin typeface="Impact"/>
              </a:rPr>
              <a:t>ОПИСАНИЕ СИМВОЛА</a:t>
            </a:r>
          </a:p>
        </p:txBody>
      </p:sp>
      <p:sp>
        <p:nvSpPr>
          <p:cNvPr id="6" name=""/>
          <p:cNvSpPr/>
          <p:nvPr/>
        </p:nvSpPr>
        <p:spPr>
          <a:xfrm>
            <a:off x="5330952" y="4501896"/>
            <a:ext cx="4410456" cy="762000"/>
          </a:xfrm>
          <a:prstGeom prst="rect">
            <a:avLst/>
          </a:prstGeom>
          <a:solidFill>
            <a:srgbClr val="FFFFFF"/>
          </a:solidFill>
        </p:spPr>
        <p:txBody>
          <a:bodyPr lIns="0" tIns="0" rIns="0" bIns="0">
            <a:noAutofit/>
          </a:bodyPr>
          <a:p>
            <a:pPr indent="0">
              <a:lnSpc>
                <a:spcPct val="105000"/>
              </a:lnSpc>
            </a:pPr>
            <a:r>
              <a:rPr lang="ru" sz="1000">
                <a:latin typeface="Arial"/>
              </a:rPr>
              <a:t>В 1959-1967 гг. на Мамаевом кургане был возведен памятник-ансамбль «Героям Сталинградской битвы». Авторским коллективом руководили скульптор Е.В. Вучетич, архитектор Я.Б. Белопольский и инженер Н.В. Никитин. Центральным элементом стала 85-метровая скульптура «Родина-мать зовет!».</a:t>
            </a:r>
          </a:p>
        </p:txBody>
      </p:sp>
      <p:sp>
        <p:nvSpPr>
          <p:cNvPr id="7" name=""/>
          <p:cNvSpPr/>
          <p:nvPr/>
        </p:nvSpPr>
        <p:spPr>
          <a:xfrm>
            <a:off x="5330952" y="5370576"/>
            <a:ext cx="4221480" cy="615696"/>
          </a:xfrm>
          <a:prstGeom prst="rect">
            <a:avLst/>
          </a:prstGeom>
          <a:solidFill>
            <a:srgbClr val="FFFFFF"/>
          </a:solidFill>
        </p:spPr>
        <p:txBody>
          <a:bodyPr lIns="0" tIns="0" rIns="0" bIns="0">
            <a:noAutofit/>
          </a:bodyPr>
          <a:p>
            <a:pPr indent="0">
              <a:lnSpc>
                <a:spcPct val="105000"/>
              </a:lnSpc>
            </a:pPr>
            <a:r>
              <a:rPr lang="ru" sz="1000">
                <a:latin typeface="Arial"/>
              </a:rPr>
              <a:t>Она является аллегорическим образом Родины, призывающей своих сыновей на битву с врагом. Сегодня этот памятник стал символом несокрушимого морального духа советских воинов, беззаветно преданных делу защиты Родины.</a:t>
            </a:r>
          </a:p>
        </p:txBody>
      </p:sp>
      <p:sp>
        <p:nvSpPr>
          <p:cNvPr id="8" name=""/>
          <p:cNvSpPr/>
          <p:nvPr/>
        </p:nvSpPr>
        <p:spPr>
          <a:xfrm>
            <a:off x="10018776" y="7043928"/>
            <a:ext cx="100584" cy="128016"/>
          </a:xfrm>
          <a:prstGeom prst="rect">
            <a:avLst/>
          </a:prstGeom>
          <a:solidFill>
            <a:srgbClr val="FFFFFF"/>
          </a:solidFill>
        </p:spPr>
        <p:txBody>
          <a:bodyPr lIns="0" tIns="0" rIns="0" bIns="0" wrap="none">
            <a:noAutofit/>
          </a:bodyPr>
          <a:p>
            <a:pPr indent="0"/>
            <a:r>
              <a:rPr lang="ru" sz="1000">
                <a:solidFill>
                  <a:srgbClr val="6F7173"/>
                </a:solidFill>
                <a:latin typeface="Arial"/>
              </a:rPr>
              <a:t>5</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343144" y="1920240"/>
            <a:ext cx="1776984" cy="3194304"/>
          </a:xfrm>
          <a:prstGeom prst="rect">
            <a:avLst/>
          </a:prstGeom>
        </p:spPr>
      </p:pic>
      <p:sp>
        <p:nvSpPr>
          <p:cNvPr id="3"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1466088"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ОСНОВНОЙ ВАРИАНТ</a:t>
            </a:r>
          </a:p>
        </p:txBody>
      </p:sp>
      <p:sp>
        <p:nvSpPr>
          <p:cNvPr id="6" name=""/>
          <p:cNvSpPr/>
          <p:nvPr/>
        </p:nvSpPr>
        <p:spPr>
          <a:xfrm>
            <a:off x="5327904" y="5129784"/>
            <a:ext cx="1761744" cy="502920"/>
          </a:xfrm>
          <a:prstGeom prst="rect">
            <a:avLst/>
          </a:prstGeom>
          <a:solidFill>
            <a:srgbClr val="FFFFFF"/>
          </a:solidFill>
        </p:spPr>
        <p:txBody>
          <a:bodyPr lIns="0" tIns="0" rIns="0" bIns="0" wrap="none">
            <a:noAutofit/>
          </a:bodyPr>
          <a:p>
            <a:pPr indent="0"/>
            <a:r>
              <a:rPr lang="ru" b="1" sz="2650">
                <a:solidFill>
                  <a:srgbClr val="FB3A1B"/>
                </a:solidFill>
                <a:latin typeface="Arial"/>
              </a:rPr>
              <a:t>ПОБЕДА!</a:t>
            </a:r>
          </a:p>
        </p:txBody>
      </p:sp>
      <p:sp>
        <p:nvSpPr>
          <p:cNvPr id="7" name=""/>
          <p:cNvSpPr/>
          <p:nvPr/>
        </p:nvSpPr>
        <p:spPr>
          <a:xfrm>
            <a:off x="1045464" y="6373368"/>
            <a:ext cx="1283208" cy="441960"/>
          </a:xfrm>
          <a:prstGeom prst="rect">
            <a:avLst/>
          </a:prstGeom>
          <a:solidFill>
            <a:srgbClr val="FFFFFF"/>
          </a:solidFill>
        </p:spPr>
        <p:txBody>
          <a:bodyPr lIns="0" tIns="0" rIns="0" bIns="0">
            <a:noAutofit/>
          </a:bodyPr>
          <a:p>
            <a:pPr indent="0">
              <a:spcAft>
                <a:spcPts val="700"/>
              </a:spcAft>
            </a:pPr>
            <a:r>
              <a:rPr lang="ru" sz="1000">
                <a:solidFill>
                  <a:srgbClr val="6F7173"/>
                </a:solidFill>
                <a:latin typeface="Arial"/>
              </a:rPr>
              <a:t>Используйте файл:</a:t>
            </a:r>
          </a:p>
          <a:p>
            <a:pPr indent="0"/>
            <a:r>
              <a:rPr lang="en-US" u="sng" sz="1000">
                <a:solidFill>
                  <a:srgbClr val="FF010B"/>
                </a:solidFill>
                <a:latin typeface="Arial"/>
                <a:hlinkClick r:id="rLinkId0"/>
              </a:rPr>
              <a:t>Pobeda80 logo main</a:t>
            </a:r>
          </a:p>
        </p:txBody>
      </p:sp>
      <p:sp>
        <p:nvSpPr>
          <p:cNvPr id="8" name=""/>
          <p:cNvSpPr/>
          <p:nvPr/>
        </p:nvSpPr>
        <p:spPr>
          <a:xfrm>
            <a:off x="10021824" y="7043928"/>
            <a:ext cx="97536" cy="128016"/>
          </a:xfrm>
          <a:prstGeom prst="rect">
            <a:avLst/>
          </a:prstGeom>
          <a:solidFill>
            <a:srgbClr val="FFFFFF"/>
          </a:solidFill>
        </p:spPr>
        <p:txBody>
          <a:bodyPr lIns="0" tIns="0" rIns="0" bIns="0" wrap="none">
            <a:noAutofit/>
          </a:bodyPr>
          <a:p>
            <a:pPr indent="0"/>
            <a:r>
              <a:rPr lang="ru" sz="1000">
                <a:solidFill>
                  <a:srgbClr val="6F7173"/>
                </a:solidFill>
                <a:latin typeface="Arial"/>
              </a:rPr>
              <a:t>6</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343144" y="1920240"/>
            <a:ext cx="1776984" cy="3194304"/>
          </a:xfrm>
          <a:prstGeom prst="rect">
            <a:avLst/>
          </a:prstGeom>
        </p:spPr>
      </p:pic>
      <p:sp>
        <p:nvSpPr>
          <p:cNvPr id="3"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765048" cy="381000"/>
          </a:xfrm>
          <a:prstGeom prst="rect">
            <a:avLst/>
          </a:prstGeom>
          <a:solidFill>
            <a:srgbClr val="FFFFFF"/>
          </a:solidFill>
        </p:spPr>
        <p:txBody>
          <a:bodyPr lIns="0" tIns="0" rIns="0" bIns="0">
            <a:noAutofit/>
          </a:bodyPr>
          <a:p>
            <a:pPr indent="0">
              <a:lnSpc>
                <a:spcPct val="106000"/>
              </a:lnSpc>
            </a:pPr>
            <a:r>
              <a:rPr lang="ru" sz="1300">
                <a:solidFill>
                  <a:srgbClr val="6F7173"/>
                </a:solidFill>
                <a:latin typeface="Impact"/>
              </a:rPr>
              <a:t>ЛОГОТИП. ОПИСАНИЕ</a:t>
            </a:r>
          </a:p>
        </p:txBody>
      </p:sp>
      <p:sp>
        <p:nvSpPr>
          <p:cNvPr id="6" name=""/>
          <p:cNvSpPr/>
          <p:nvPr/>
        </p:nvSpPr>
        <p:spPr>
          <a:xfrm>
            <a:off x="1051560" y="1725168"/>
            <a:ext cx="2313432" cy="768096"/>
          </a:xfrm>
          <a:prstGeom prst="rect">
            <a:avLst/>
          </a:prstGeom>
          <a:solidFill>
            <a:srgbClr val="FFFFFF"/>
          </a:solidFill>
        </p:spPr>
        <p:txBody>
          <a:bodyPr lIns="0" tIns="0" rIns="0" bIns="0">
            <a:noAutofit/>
          </a:bodyPr>
          <a:p>
            <a:pPr indent="0">
              <a:lnSpc>
                <a:spcPct val="105000"/>
              </a:lnSpc>
            </a:pPr>
            <a:r>
              <a:rPr lang="ru" sz="1000">
                <a:solidFill>
                  <a:srgbClr val="6F7173"/>
                </a:solidFill>
                <a:latin typeface="Arial"/>
              </a:rPr>
              <a:t>За основу взят памятник «Родина-мать зовет!». Этот памятник - символ несокрушимого морального духа советского народа, беззаветно преданного делу защиты Родины.</a:t>
            </a:r>
          </a:p>
        </p:txBody>
      </p:sp>
      <p:sp>
        <p:nvSpPr>
          <p:cNvPr id="7" name=""/>
          <p:cNvSpPr/>
          <p:nvPr/>
        </p:nvSpPr>
        <p:spPr>
          <a:xfrm>
            <a:off x="5327904" y="5129784"/>
            <a:ext cx="1761744" cy="502920"/>
          </a:xfrm>
          <a:prstGeom prst="rect">
            <a:avLst/>
          </a:prstGeom>
          <a:solidFill>
            <a:srgbClr val="FFFFFF"/>
          </a:solidFill>
        </p:spPr>
        <p:txBody>
          <a:bodyPr lIns="0" tIns="0" rIns="0" bIns="0" wrap="none">
            <a:noAutofit/>
          </a:bodyPr>
          <a:p>
            <a:pPr indent="0"/>
            <a:r>
              <a:rPr lang="ru" b="1" sz="2650">
                <a:solidFill>
                  <a:srgbClr val="FB3A1B"/>
                </a:solidFill>
                <a:latin typeface="Arial"/>
              </a:rPr>
              <a:t>ПОБЕДА!</a:t>
            </a:r>
          </a:p>
        </p:txBody>
      </p:sp>
      <p:sp>
        <p:nvSpPr>
          <p:cNvPr id="8" name=""/>
          <p:cNvSpPr/>
          <p:nvPr/>
        </p:nvSpPr>
        <p:spPr>
          <a:xfrm>
            <a:off x="10021824" y="7043928"/>
            <a:ext cx="97536" cy="128016"/>
          </a:xfrm>
          <a:prstGeom prst="rect">
            <a:avLst/>
          </a:prstGeom>
          <a:solidFill>
            <a:srgbClr val="FFFFFF"/>
          </a:solidFill>
        </p:spPr>
        <p:txBody>
          <a:bodyPr lIns="0" tIns="0" rIns="0" bIns="0" wrap="none">
            <a:noAutofit/>
          </a:bodyPr>
          <a:p>
            <a:pPr indent="0"/>
            <a:r>
              <a:rPr lang="ru" sz="1000">
                <a:solidFill>
                  <a:srgbClr val="6F7173"/>
                </a:solidFill>
                <a:latin typeface="Arial"/>
              </a:rPr>
              <a:t>7</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343144" y="1920240"/>
            <a:ext cx="1776984" cy="3194304"/>
          </a:xfrm>
          <a:prstGeom prst="rect">
            <a:avLst/>
          </a:prstGeom>
        </p:spPr>
      </p:pic>
      <p:sp>
        <p:nvSpPr>
          <p:cNvPr id="3" name=""/>
          <p:cNvSpPr/>
          <p:nvPr/>
        </p:nvSpPr>
        <p:spPr>
          <a:xfrm>
            <a:off x="457200" y="170688"/>
            <a:ext cx="1709928" cy="167640"/>
          </a:xfrm>
          <a:prstGeom prst="rect">
            <a:avLst/>
          </a:prstGeom>
          <a:solidFill>
            <a:srgbClr val="C2C4BF"/>
          </a:solidFill>
        </p:spPr>
        <p:txBody>
          <a:bodyPr lIns="0" tIns="0" rIns="0" bIns="0" wrap="none">
            <a:noAutofit/>
          </a:bodyPr>
          <a:p>
            <a:pPr indent="0"/>
            <a:r>
              <a:rPr lang="ru" sz="1300">
                <a:solidFill>
                  <a:srgbClr val="FFFFFF"/>
                </a:solidFill>
                <a:latin typeface="Impact"/>
              </a:rPr>
              <a:t>1. БАЗОВЫЕ ЭЛЕМЕНТЫ</a:t>
            </a:r>
          </a:p>
        </p:txBody>
      </p:sp>
      <p:sp>
        <p:nvSpPr>
          <p:cNvPr id="4" name=""/>
          <p:cNvSpPr/>
          <p:nvPr/>
        </p:nvSpPr>
        <p:spPr>
          <a:xfrm>
            <a:off x="3605784" y="134112"/>
            <a:ext cx="6470904" cy="201168"/>
          </a:xfrm>
          <a:prstGeom prst="rect">
            <a:avLst/>
          </a:prstGeom>
          <a:solidFill>
            <a:srgbClr val="C2C4BF"/>
          </a:solidFill>
        </p:spPr>
        <p:txBody>
          <a:bodyPr lIns="0" tIns="0" rIns="0" bIns="0" wrap="none">
            <a:noAutofit/>
          </a:bodyPr>
          <a:p>
            <a:pPr indent="0"/>
            <a:r>
              <a:rPr lang="ru" sz="1200">
                <a:solidFill>
                  <a:srgbClr val="FFFFFF"/>
                </a:solidFill>
                <a:latin typeface="Arial"/>
              </a:rPr>
              <a:t>80-Я ГОДОВЩИНА ПОБЕДЫ В ВЕЛИКОЙ ОТЕЧЕСТВЕННОЙ ВОЙНЕ 1941-1945 ГОДОВ</a:t>
            </a:r>
          </a:p>
        </p:txBody>
      </p:sp>
      <p:sp>
        <p:nvSpPr>
          <p:cNvPr id="5" name=""/>
          <p:cNvSpPr/>
          <p:nvPr/>
        </p:nvSpPr>
        <p:spPr>
          <a:xfrm>
            <a:off x="1051560" y="999744"/>
            <a:ext cx="829056" cy="381000"/>
          </a:xfrm>
          <a:prstGeom prst="rect">
            <a:avLst/>
          </a:prstGeom>
          <a:solidFill>
            <a:srgbClr val="FFFFFF"/>
          </a:solidFill>
        </p:spPr>
        <p:txBody>
          <a:bodyPr lIns="0" tIns="0" rIns="0" bIns="0">
            <a:noAutofit/>
          </a:bodyPr>
          <a:p>
            <a:pPr indent="0"/>
            <a:r>
              <a:rPr lang="ru" sz="1300">
                <a:solidFill>
                  <a:srgbClr val="6F7173"/>
                </a:solidFill>
                <a:latin typeface="Impact"/>
              </a:rPr>
              <a:t>ЛОГОТИП.</a:t>
            </a:r>
          </a:p>
          <a:p>
            <a:pPr indent="0"/>
            <a:r>
              <a:rPr lang="ru" sz="1300">
                <a:solidFill>
                  <a:srgbClr val="6F7173"/>
                </a:solidFill>
                <a:latin typeface="Impact"/>
              </a:rPr>
              <a:t>СТРУКТУРА</a:t>
            </a:r>
          </a:p>
        </p:txBody>
      </p:sp>
      <p:sp>
        <p:nvSpPr>
          <p:cNvPr id="6" name=""/>
          <p:cNvSpPr/>
          <p:nvPr/>
        </p:nvSpPr>
        <p:spPr>
          <a:xfrm>
            <a:off x="1048512" y="1725168"/>
            <a:ext cx="2343912" cy="1435608"/>
          </a:xfrm>
          <a:prstGeom prst="rect">
            <a:avLst/>
          </a:prstGeom>
          <a:solidFill>
            <a:srgbClr val="FFFFFF"/>
          </a:solidFill>
        </p:spPr>
        <p:txBody>
          <a:bodyPr lIns="0" tIns="0" rIns="0" bIns="0">
            <a:noAutofit/>
          </a:bodyPr>
          <a:p>
            <a:pPr indent="0">
              <a:lnSpc>
                <a:spcPct val="105000"/>
              </a:lnSpc>
              <a:spcAft>
                <a:spcPts val="560"/>
              </a:spcAft>
            </a:pPr>
            <a:r>
              <a:rPr lang="ru" sz="1000">
                <a:solidFill>
                  <a:srgbClr val="6F7173"/>
                </a:solidFill>
                <a:latin typeface="Arial"/>
              </a:rPr>
              <a:t>Логотип представляет собой графический блок, состоящий из двух основных частей.</a:t>
            </a:r>
          </a:p>
          <a:p>
            <a:pPr indent="0">
              <a:lnSpc>
                <a:spcPct val="105000"/>
              </a:lnSpc>
              <a:spcAft>
                <a:spcPts val="560"/>
              </a:spcAft>
            </a:pPr>
            <a:r>
              <a:rPr lang="ru" sz="1000">
                <a:solidFill>
                  <a:srgbClr val="6F7173"/>
                </a:solidFill>
                <a:latin typeface="Arial"/>
              </a:rPr>
              <a:t>Часть А - графическая часть: Родина-мать и георгиевская лента, логотипичная часть: цифра 80.</a:t>
            </a:r>
          </a:p>
          <a:p>
            <a:pPr indent="0">
              <a:lnSpc>
                <a:spcPct val="105000"/>
              </a:lnSpc>
            </a:pPr>
            <a:r>
              <a:rPr lang="ru" sz="1000">
                <a:solidFill>
                  <a:srgbClr val="6F7173"/>
                </a:solidFill>
                <a:latin typeface="Arial"/>
              </a:rPr>
              <a:t>Часть Б - логотипичная часть: надпись ПОБЕДА!</a:t>
            </a:r>
          </a:p>
        </p:txBody>
      </p:sp>
      <p:sp>
        <p:nvSpPr>
          <p:cNvPr id="7" name=""/>
          <p:cNvSpPr/>
          <p:nvPr/>
        </p:nvSpPr>
        <p:spPr>
          <a:xfrm>
            <a:off x="7229856" y="3398520"/>
            <a:ext cx="618744" cy="2234184"/>
          </a:xfrm>
          <a:prstGeom prst="rect">
            <a:avLst/>
          </a:prstGeom>
          <a:solidFill>
            <a:srgbClr val="FFFFFF"/>
          </a:solidFill>
        </p:spPr>
        <p:txBody>
          <a:bodyPr lIns="0" tIns="0" rIns="0" bIns="0">
            <a:noAutofit/>
          </a:bodyPr>
          <a:p>
            <a:pPr indent="127000">
              <a:spcAft>
                <a:spcPts val="9030"/>
              </a:spcAft>
            </a:pPr>
            <a:r>
              <a:rPr lang="ru" sz="1000">
                <a:solidFill>
                  <a:srgbClr val="6F7173"/>
                </a:solidFill>
                <a:latin typeface="Arial"/>
              </a:rPr>
              <a:t>Часть А</a:t>
            </a:r>
          </a:p>
          <a:p>
            <a:pPr indent="0"/>
            <a:r>
              <a:rPr lang="ru" sz="1000">
                <a:solidFill>
                  <a:srgbClr val="009DE0"/>
                </a:solidFill>
                <a:latin typeface="Arial"/>
              </a:rPr>
              <a:t>I</a:t>
            </a:r>
          </a:p>
          <a:p>
            <a:pPr indent="127000">
              <a:lnSpc>
                <a:spcPct val="89000"/>
              </a:lnSpc>
            </a:pPr>
            <a:r>
              <a:rPr lang="ru" sz="1000">
                <a:solidFill>
                  <a:srgbClr val="6F7173"/>
                </a:solidFill>
                <a:latin typeface="Arial"/>
              </a:rPr>
              <a:t>Часть Б</a:t>
            </a:r>
          </a:p>
          <a:p>
            <a:pPr indent="0">
              <a:lnSpc>
                <a:spcPct val="75000"/>
              </a:lnSpc>
              <a:spcAft>
                <a:spcPts val="210"/>
              </a:spcAft>
            </a:pPr>
            <a:r>
              <a:rPr lang="ru" sz="1000">
                <a:solidFill>
                  <a:srgbClr val="009DE0"/>
                </a:solidFill>
                <a:latin typeface="Arial"/>
              </a:rPr>
              <a:t>I</a:t>
            </a:r>
          </a:p>
          <a:p>
            <a:pPr indent="0">
              <a:lnSpc>
                <a:spcPct val="75000"/>
              </a:lnSpc>
            </a:pPr>
            <a:r>
              <a:rPr lang="ru" sz="1000">
                <a:solidFill>
                  <a:srgbClr val="009DE0"/>
                </a:solidFill>
                <a:latin typeface="Arial"/>
              </a:rPr>
              <a:t>I</a:t>
            </a:r>
          </a:p>
        </p:txBody>
      </p:sp>
      <p:sp>
        <p:nvSpPr>
          <p:cNvPr id="8" name=""/>
          <p:cNvSpPr/>
          <p:nvPr/>
        </p:nvSpPr>
        <p:spPr>
          <a:xfrm>
            <a:off x="5327904" y="5129784"/>
            <a:ext cx="1761744" cy="502920"/>
          </a:xfrm>
          <a:prstGeom prst="rect">
            <a:avLst/>
          </a:prstGeom>
          <a:solidFill>
            <a:srgbClr val="FFFFFF"/>
          </a:solidFill>
        </p:spPr>
        <p:txBody>
          <a:bodyPr lIns="0" tIns="0" rIns="0" bIns="0" wrap="none">
            <a:noAutofit/>
          </a:bodyPr>
          <a:p>
            <a:pPr indent="0"/>
            <a:r>
              <a:rPr lang="ru" b="1" sz="2650">
                <a:solidFill>
                  <a:srgbClr val="FB3A1B"/>
                </a:solidFill>
                <a:latin typeface="Arial"/>
              </a:rPr>
              <a:t>ПОБЕДА!</a:t>
            </a:r>
          </a:p>
        </p:txBody>
      </p:sp>
      <p:sp>
        <p:nvSpPr>
          <p:cNvPr id="9" name=""/>
          <p:cNvSpPr/>
          <p:nvPr/>
        </p:nvSpPr>
        <p:spPr>
          <a:xfrm>
            <a:off x="10021824" y="7043928"/>
            <a:ext cx="97536" cy="128016"/>
          </a:xfrm>
          <a:prstGeom prst="rect">
            <a:avLst/>
          </a:prstGeom>
          <a:solidFill>
            <a:srgbClr val="FFFFFF"/>
          </a:solidFill>
        </p:spPr>
        <p:txBody>
          <a:bodyPr lIns="0" tIns="0" rIns="0" bIns="0" wrap="none">
            <a:noAutofit/>
          </a:bodyPr>
          <a:p>
            <a:pPr indent="0"/>
            <a:r>
              <a:rPr lang="ru" sz="1000">
                <a:solidFill>
                  <a:srgbClr val="6F7173"/>
                </a:solidFill>
                <a:latin typeface="Arial"/>
              </a:rPr>
              <a:t>8</a:t>
            </a:r>
          </a:p>
        </p:txBody>
      </p:sp>
    </p:spTree>
  </p:cSld>
  <p:clrMapOvr>
    <a:overrideClrMapping bg1="lt1" tx1="dk1" bg2="lt2" tx2="dk2" accent1="accent1" accent2="accent2" accent3="accent3" accent4="accent4" accent5="accent5" accent6="accent6" hlink="hlink" folHlink="folHlink"/>
  </p:clrMapOvr>
</p:sld>
</file>

<file path=ppt/theme/theme.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